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Assistant Regular" charset="1" panose="00000500000000000000"/>
      <p:regular r:id="rId12"/>
    </p:embeddedFont>
    <p:embeddedFont>
      <p:font typeface="Assistant Regular Bold" charset="1" panose="00000700000000000000"/>
      <p:regular r:id="rId13"/>
    </p:embeddedFont>
    <p:embeddedFont>
      <p:font typeface="Halant Medium" charset="1" panose="00000600000000000000"/>
      <p:regular r:id="rId14"/>
    </p:embeddedFont>
    <p:embeddedFont>
      <p:font typeface="Halant Medium Bold" charset="1" panose="000007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gif" Type="http://schemas.openxmlformats.org/officeDocument/2006/relationships/image"/><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gif" Type="http://schemas.openxmlformats.org/officeDocument/2006/relationships/image"/><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gif" Type="http://schemas.openxmlformats.org/officeDocument/2006/relationships/image"/><Relationship Id="rId2" Target="../media/image13.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gif" Type="http://schemas.openxmlformats.org/officeDocument/2006/relationships/image"/><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3.pn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48.jpeg" Type="http://schemas.openxmlformats.org/officeDocument/2006/relationships/image"/><Relationship Id="rId6" Target="../media/image49.jpeg" Type="http://schemas.openxmlformats.org/officeDocument/2006/relationships/image"/><Relationship Id="rId7" Target="../media/image50.gif"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8969" y="6375883"/>
            <a:ext cx="10724012" cy="1526310"/>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Automated Labor</a:t>
            </a:r>
          </a:p>
        </p:txBody>
      </p:sp>
      <p:pic>
        <p:nvPicPr>
          <p:cNvPr name="Picture 3" id="3"/>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
        <p:nvSpPr>
          <p:cNvPr name="TextBox 6" id="6"/>
          <p:cNvSpPr txBox="true"/>
          <p:nvPr/>
        </p:nvSpPr>
        <p:spPr>
          <a:xfrm rot="0">
            <a:off x="398052" y="8618981"/>
            <a:ext cx="13717726" cy="639319"/>
          </a:xfrm>
          <a:prstGeom prst="rect">
            <a:avLst/>
          </a:prstGeom>
        </p:spPr>
        <p:txBody>
          <a:bodyPr anchor="t" rtlCol="false" tIns="0" lIns="0" bIns="0" rIns="0">
            <a:spAutoFit/>
          </a:bodyPr>
          <a:lstStyle/>
          <a:p>
            <a:pPr algn="ctr">
              <a:lnSpc>
                <a:spcPts val="4956"/>
              </a:lnSpc>
              <a:spcBef>
                <a:spcPct val="0"/>
              </a:spcBef>
            </a:pPr>
            <a:r>
              <a:rPr lang="en-US" sz="4200">
                <a:solidFill>
                  <a:srgbClr val="000000"/>
                </a:solidFill>
                <a:latin typeface="HK Grotesk Bold"/>
              </a:rPr>
              <a:t>Prajith K, Kesavaram V, Nithin Iswar P, Gopinathan 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2258984"/>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984054" y="2906010"/>
            <a:ext cx="1623953" cy="175176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778122" y="3128546"/>
            <a:ext cx="3630467" cy="460714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850759" y="3763929"/>
            <a:ext cx="2557830" cy="275914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729460" y="3575907"/>
            <a:ext cx="3643292" cy="462341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5750333" y="4332366"/>
            <a:ext cx="2308477" cy="249016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765034" y="0"/>
            <a:ext cx="1898669" cy="24094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049951" y="467244"/>
            <a:ext cx="1040983" cy="1122912"/>
          </a:xfrm>
          <a:prstGeom prst="rect">
            <a:avLst/>
          </a:prstGeom>
        </p:spPr>
      </p:pic>
      <p:sp>
        <p:nvSpPr>
          <p:cNvPr name="TextBox 8" id="8"/>
          <p:cNvSpPr txBox="true"/>
          <p:nvPr/>
        </p:nvSpPr>
        <p:spPr>
          <a:xfrm rot="0">
            <a:off x="723067" y="559085"/>
            <a:ext cx="11326884" cy="1947843"/>
          </a:xfrm>
          <a:prstGeom prst="rect">
            <a:avLst/>
          </a:prstGeom>
        </p:spPr>
        <p:txBody>
          <a:bodyPr anchor="t" rtlCol="false" tIns="0" lIns="0" bIns="0" rIns="0">
            <a:spAutoFit/>
          </a:bodyPr>
          <a:lstStyle/>
          <a:p>
            <a:pPr algn="ctr">
              <a:lnSpc>
                <a:spcPts val="7773"/>
              </a:lnSpc>
            </a:pPr>
            <a:r>
              <a:rPr lang="en-US" sz="5552">
                <a:solidFill>
                  <a:srgbClr val="000000"/>
                </a:solidFill>
                <a:latin typeface="HK Grotesk Bold"/>
              </a:rPr>
              <a:t>OBJECT AVOIDANCE IN PATH FOLLOWING MODE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1028700"/>
            <a:ext cx="2621230" cy="332639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379048" y="1649739"/>
            <a:ext cx="1502897" cy="1621180"/>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2258984"/>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984054" y="2906010"/>
            <a:ext cx="1623953" cy="175176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2258984"/>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984054" y="2906010"/>
            <a:ext cx="1623953" cy="175176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2258984"/>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984054" y="2906010"/>
            <a:ext cx="1623953" cy="175176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1047120">
            <a:off x="11926966" y="4104883"/>
            <a:ext cx="3390114" cy="1525551"/>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764409" y="4316280"/>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4635453" y="4939925"/>
            <a:ext cx="1623953" cy="175176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764409" y="4316280"/>
            <a:ext cx="2816977" cy="357480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4635453" y="4939925"/>
            <a:ext cx="1623953" cy="175176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pic>
        <p:nvPicPr>
          <p:cNvPr name="Picture 9" id="9"/>
          <p:cNvPicPr>
            <a:picLocks noChangeAspect="true"/>
          </p:cNvPicPr>
          <p:nvPr/>
        </p:nvPicPr>
        <p:blipFill>
          <a:blip r:embed="rId10"/>
          <a:srcRect l="0" t="0" r="0" b="0"/>
          <a:stretch>
            <a:fillRect/>
          </a:stretch>
        </p:blipFill>
        <p:spPr>
          <a:xfrm flipH="true" flipV="false" rot="-757996">
            <a:off x="11437099" y="6959956"/>
            <a:ext cx="2581782" cy="116180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79" b="1161"/>
          <a:stretch>
            <a:fillRect/>
          </a:stretch>
        </p:blipFill>
        <p:spPr>
          <a:xfrm flipH="false" flipV="false" rot="1298824">
            <a:off x="12555249" y="4939834"/>
            <a:ext cx="6575294" cy="7268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8597713" y="7771526"/>
            <a:ext cx="1844500" cy="17476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378125">
            <a:off x="12070219" y="-1362141"/>
            <a:ext cx="4943405" cy="5723190"/>
          </a:xfrm>
          <a:prstGeom prst="rect">
            <a:avLst/>
          </a:prstGeom>
        </p:spPr>
      </p:pic>
      <p:grpSp>
        <p:nvGrpSpPr>
          <p:cNvPr name="Group 5" id="5"/>
          <p:cNvGrpSpPr/>
          <p:nvPr/>
        </p:nvGrpSpPr>
        <p:grpSpPr>
          <a:xfrm rot="0">
            <a:off x="779606" y="2938289"/>
            <a:ext cx="27524630" cy="6008440"/>
            <a:chOff x="0" y="0"/>
            <a:chExt cx="36699507" cy="8011254"/>
          </a:xfrm>
        </p:grpSpPr>
        <p:sp>
          <p:nvSpPr>
            <p:cNvPr name="TextBox 6" id="6"/>
            <p:cNvSpPr txBox="true"/>
            <p:nvPr/>
          </p:nvSpPr>
          <p:spPr>
            <a:xfrm rot="0">
              <a:off x="0" y="19050"/>
              <a:ext cx="36699507" cy="1583469"/>
            </a:xfrm>
            <a:prstGeom prst="rect">
              <a:avLst/>
            </a:prstGeom>
          </p:spPr>
          <p:txBody>
            <a:bodyPr anchor="t" rtlCol="false" tIns="0" lIns="0" bIns="0" rIns="0">
              <a:spAutoFit/>
            </a:bodyPr>
            <a:lstStyle/>
            <a:p>
              <a:pPr>
                <a:lnSpc>
                  <a:spcPts val="9449"/>
                </a:lnSpc>
              </a:pPr>
              <a:r>
                <a:rPr lang="en-US" sz="8008">
                  <a:solidFill>
                    <a:srgbClr val="FFFFFF"/>
                  </a:solidFill>
                  <a:latin typeface="HK Grotesk Bold"/>
                </a:rPr>
                <a:t>CENSUS</a:t>
              </a:r>
            </a:p>
          </p:txBody>
        </p:sp>
        <p:sp>
          <p:nvSpPr>
            <p:cNvPr name="TextBox 7" id="7"/>
            <p:cNvSpPr txBox="true"/>
            <p:nvPr/>
          </p:nvSpPr>
          <p:spPr>
            <a:xfrm rot="0">
              <a:off x="0" y="2351195"/>
              <a:ext cx="23223742" cy="5660059"/>
            </a:xfrm>
            <a:prstGeom prst="rect">
              <a:avLst/>
            </a:prstGeom>
          </p:spPr>
          <p:txBody>
            <a:bodyPr anchor="t" rtlCol="false" tIns="0" lIns="0" bIns="0" rIns="0">
              <a:spAutoFit/>
            </a:bodyPr>
            <a:lstStyle/>
            <a:p>
              <a:pPr>
                <a:lnSpc>
                  <a:spcPts val="5662"/>
                </a:lnSpc>
              </a:pPr>
            </a:p>
            <a:p>
              <a:pPr>
                <a:lnSpc>
                  <a:spcPts val="5662"/>
                </a:lnSpc>
              </a:pPr>
              <a:r>
                <a:rPr lang="en-US" sz="4044" spc="-40">
                  <a:solidFill>
                    <a:srgbClr val="FFFFFF"/>
                  </a:solidFill>
                  <a:latin typeface="Assistant Regular"/>
                </a:rPr>
                <a:t>A recent estimate shows that , around 5% of total shipping costs are lost to internal shipping errors every year. For businesses with tight margins, this can have a devastating impact. The cost of shipping and picking errors is, therefore, not to be ignored.</a:t>
              </a:r>
            </a:p>
            <a:p>
              <a:pPr>
                <a:lnSpc>
                  <a:spcPts val="5662"/>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66857" y="3259287"/>
            <a:ext cx="3556105" cy="451277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218871" y="3960116"/>
            <a:ext cx="2194085" cy="2366767"/>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557547" y="3359748"/>
            <a:ext cx="3813627" cy="483957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5757869" y="4324922"/>
            <a:ext cx="2194085" cy="2366767"/>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54300" y="5515675"/>
            <a:ext cx="1243862" cy="1176015"/>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766765" y="3672337"/>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1585104">
            <a:off x="13613634" y="4984863"/>
            <a:ext cx="624920" cy="765599"/>
          </a:xfrm>
          <a:prstGeom prst="rect">
            <a:avLst/>
          </a:prstGeom>
        </p:spPr>
      </p:pic>
      <p:pic>
        <p:nvPicPr>
          <p:cNvPr name="Picture 6" id="6"/>
          <p:cNvPicPr>
            <a:picLocks noChangeAspect="true"/>
          </p:cNvPicPr>
          <p:nvPr/>
        </p:nvPicPr>
        <p:blipFill>
          <a:blip r:embed="rId5"/>
          <a:srcRect l="10550" t="6644" r="0" b="6644"/>
          <a:stretch>
            <a:fillRect/>
          </a:stretch>
        </p:blipFill>
        <p:spPr>
          <a:xfrm flipH="false" flipV="false" rot="-300440">
            <a:off x="12655231" y="4510084"/>
            <a:ext cx="554809"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9440951">
            <a:off x="-805579" y="487662"/>
            <a:ext cx="2207918" cy="2092002"/>
          </a:xfrm>
          <a:prstGeom prst="rect">
            <a:avLst/>
          </a:prstGeom>
        </p:spPr>
      </p:pic>
      <p:pic>
        <p:nvPicPr>
          <p:cNvPr name="Picture 8" id="8"/>
          <p:cNvPicPr>
            <a:picLocks noChangeAspect="true"/>
          </p:cNvPicPr>
          <p:nvPr/>
        </p:nvPicPr>
        <p:blipFill>
          <a:blip r:embed="rId5"/>
          <a:srcRect l="0" t="13078" r="0" b="13078"/>
          <a:stretch>
            <a:fillRect/>
          </a:stretch>
        </p:blipFill>
        <p:spPr>
          <a:xfrm flipH="false" flipV="false" rot="-1163967">
            <a:off x="12509421" y="5288282"/>
            <a:ext cx="728316" cy="658886"/>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1087086">
            <a:off x="11733480" y="4708776"/>
            <a:ext cx="645892" cy="791291"/>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8197317">
            <a:off x="3093702" y="2469554"/>
            <a:ext cx="537816" cy="658886"/>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1022219">
            <a:off x="11195665" y="5367662"/>
            <a:ext cx="608228" cy="745150"/>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11195665" y="3515302"/>
            <a:ext cx="537816" cy="658886"/>
          </a:xfrm>
          <a:prstGeom prst="rect">
            <a:avLst/>
          </a:prstGeom>
        </p:spPr>
      </p:pic>
      <p:pic>
        <p:nvPicPr>
          <p:cNvPr name="Picture 13" id="13"/>
          <p:cNvPicPr>
            <a:picLocks noChangeAspect="true"/>
          </p:cNvPicPr>
          <p:nvPr/>
        </p:nvPicPr>
        <p:blipFill>
          <a:blip r:embed="rId5"/>
          <a:srcRect l="0" t="0" r="0" b="22687"/>
          <a:stretch>
            <a:fillRect/>
          </a:stretch>
        </p:blipFill>
        <p:spPr>
          <a:xfrm flipH="false" flipV="false" rot="-752103">
            <a:off x="10279831" y="4066092"/>
            <a:ext cx="711433" cy="673845"/>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0">
            <a:off x="9479258" y="3828243"/>
            <a:ext cx="693498" cy="849615"/>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419278">
            <a:off x="10279831" y="5038219"/>
            <a:ext cx="537816" cy="658886"/>
          </a:xfrm>
          <a:prstGeom prst="rect">
            <a:avLst/>
          </a:prstGeom>
        </p:spPr>
      </p:pic>
      <p:pic>
        <p:nvPicPr>
          <p:cNvPr name="Picture 16" id="16"/>
          <p:cNvPicPr>
            <a:picLocks noChangeAspect="true"/>
          </p:cNvPicPr>
          <p:nvPr/>
        </p:nvPicPr>
        <p:blipFill>
          <a:blip r:embed="rId5"/>
          <a:srcRect l="0" t="0" r="0" b="0"/>
          <a:stretch>
            <a:fillRect/>
          </a:stretch>
        </p:blipFill>
        <p:spPr>
          <a:xfrm flipH="false" flipV="false" rot="-670446">
            <a:off x="6152500" y="1319326"/>
            <a:ext cx="645892" cy="791291"/>
          </a:xfrm>
          <a:prstGeom prst="rect">
            <a:avLst/>
          </a:prstGeom>
        </p:spPr>
      </p:pic>
      <p:pic>
        <p:nvPicPr>
          <p:cNvPr name="Picture 17" id="17"/>
          <p:cNvPicPr>
            <a:picLocks noChangeAspect="true"/>
          </p:cNvPicPr>
          <p:nvPr/>
        </p:nvPicPr>
        <p:blipFill>
          <a:blip r:embed="rId5"/>
          <a:srcRect l="0" t="0" r="0" b="0"/>
          <a:stretch>
            <a:fillRect/>
          </a:stretch>
        </p:blipFill>
        <p:spPr>
          <a:xfrm flipH="false" flipV="false" rot="-2177450">
            <a:off x="12379372" y="3218643"/>
            <a:ext cx="537816" cy="658886"/>
          </a:xfrm>
          <a:prstGeom prst="rect">
            <a:avLst/>
          </a:prstGeom>
        </p:spPr>
      </p:pic>
      <p:pic>
        <p:nvPicPr>
          <p:cNvPr name="Picture 18" id="18"/>
          <p:cNvPicPr>
            <a:picLocks noChangeAspect="true"/>
          </p:cNvPicPr>
          <p:nvPr/>
        </p:nvPicPr>
        <p:blipFill>
          <a:blip r:embed="rId5"/>
          <a:srcRect l="0" t="0" r="0" b="0"/>
          <a:stretch>
            <a:fillRect/>
          </a:stretch>
        </p:blipFill>
        <p:spPr>
          <a:xfrm flipH="false" flipV="false" rot="2080036">
            <a:off x="13237737" y="3646440"/>
            <a:ext cx="592218" cy="725535"/>
          </a:xfrm>
          <a:prstGeom prst="rect">
            <a:avLst/>
          </a:prstGeom>
        </p:spPr>
      </p:pic>
      <p:pic>
        <p:nvPicPr>
          <p:cNvPr name="Picture 19" id="19"/>
          <p:cNvPicPr>
            <a:picLocks noChangeAspect="true"/>
          </p:cNvPicPr>
          <p:nvPr/>
        </p:nvPicPr>
        <p:blipFill>
          <a:blip r:embed="rId5"/>
          <a:srcRect l="0" t="0" r="0" b="0"/>
          <a:stretch>
            <a:fillRect/>
          </a:stretch>
        </p:blipFill>
        <p:spPr>
          <a:xfrm flipH="false" flipV="false" rot="1774892">
            <a:off x="6260576" y="2382192"/>
            <a:ext cx="537816" cy="658886"/>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3133148">
            <a:off x="4784042" y="2382192"/>
            <a:ext cx="537816" cy="658886"/>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2428158">
            <a:off x="11175285" y="2281201"/>
            <a:ext cx="648988" cy="795085"/>
          </a:xfrm>
          <a:prstGeom prst="rect">
            <a:avLst/>
          </a:prstGeom>
        </p:spPr>
      </p:pic>
      <p:pic>
        <p:nvPicPr>
          <p:cNvPr name="Picture 22" id="22"/>
          <p:cNvPicPr>
            <a:picLocks noChangeAspect="true"/>
          </p:cNvPicPr>
          <p:nvPr/>
        </p:nvPicPr>
        <p:blipFill>
          <a:blip r:embed="rId5"/>
          <a:srcRect l="0" t="0" r="0" b="0"/>
          <a:stretch>
            <a:fillRect/>
          </a:stretch>
        </p:blipFill>
        <p:spPr>
          <a:xfrm flipH="false" flipV="false" rot="-2909848">
            <a:off x="9742016" y="2140111"/>
            <a:ext cx="537816" cy="658886"/>
          </a:xfrm>
          <a:prstGeom prst="rect">
            <a:avLst/>
          </a:prstGeom>
        </p:spPr>
      </p:pic>
      <p:pic>
        <p:nvPicPr>
          <p:cNvPr name="Picture 23" id="23"/>
          <p:cNvPicPr>
            <a:picLocks noChangeAspect="true"/>
          </p:cNvPicPr>
          <p:nvPr/>
        </p:nvPicPr>
        <p:blipFill>
          <a:blip r:embed="rId5"/>
          <a:srcRect l="0" t="0" r="0" b="0"/>
          <a:stretch>
            <a:fillRect/>
          </a:stretch>
        </p:blipFill>
        <p:spPr>
          <a:xfrm flipH="false" flipV="false" rot="1957248">
            <a:off x="4515135" y="1319326"/>
            <a:ext cx="537816" cy="658886"/>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9008222" y="2711635"/>
            <a:ext cx="655994" cy="803667"/>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1891125">
            <a:off x="7789242" y="2976309"/>
            <a:ext cx="695391" cy="851934"/>
          </a:xfrm>
          <a:prstGeom prst="rect">
            <a:avLst/>
          </a:prstGeom>
        </p:spPr>
      </p:pic>
      <p:pic>
        <p:nvPicPr>
          <p:cNvPr name="Picture 26" id="26"/>
          <p:cNvPicPr>
            <a:picLocks noChangeAspect="true"/>
          </p:cNvPicPr>
          <p:nvPr/>
        </p:nvPicPr>
        <p:blipFill>
          <a:blip r:embed="rId5"/>
          <a:srcRect l="0" t="0" r="0" b="0"/>
          <a:stretch>
            <a:fillRect/>
          </a:stretch>
        </p:blipFill>
        <p:spPr>
          <a:xfrm flipH="false" flipV="false" rot="-2872702">
            <a:off x="8385881" y="1750094"/>
            <a:ext cx="537816" cy="658886"/>
          </a:xfrm>
          <a:prstGeom prst="rect">
            <a:avLst/>
          </a:prstGeom>
        </p:spPr>
      </p:pic>
      <p:pic>
        <p:nvPicPr>
          <p:cNvPr name="Picture 27" id="27"/>
          <p:cNvPicPr>
            <a:picLocks noChangeAspect="true"/>
          </p:cNvPicPr>
          <p:nvPr/>
        </p:nvPicPr>
        <p:blipFill>
          <a:blip r:embed="rId5"/>
          <a:srcRect l="0" t="0" r="0" b="0"/>
          <a:stretch>
            <a:fillRect/>
          </a:stretch>
        </p:blipFill>
        <p:spPr>
          <a:xfrm flipH="false" flipV="false" rot="-7163504">
            <a:off x="3606225" y="3247365"/>
            <a:ext cx="537816" cy="658886"/>
          </a:xfrm>
          <a:prstGeom prst="rect">
            <a:avLst/>
          </a:prstGeom>
        </p:spPr>
      </p:pic>
      <p:pic>
        <p:nvPicPr>
          <p:cNvPr name="Picture 28" id="28"/>
          <p:cNvPicPr>
            <a:picLocks noChangeAspect="true"/>
          </p:cNvPicPr>
          <p:nvPr/>
        </p:nvPicPr>
        <p:blipFill>
          <a:blip r:embed="rId5"/>
          <a:srcRect l="0" t="0" r="0" b="0"/>
          <a:stretch>
            <a:fillRect/>
          </a:stretch>
        </p:blipFill>
        <p:spPr>
          <a:xfrm flipH="false" flipV="false" rot="0">
            <a:off x="3337317" y="1659123"/>
            <a:ext cx="537816" cy="658886"/>
          </a:xfrm>
          <a:prstGeom prst="rect">
            <a:avLst/>
          </a:prstGeom>
        </p:spPr>
      </p:pic>
      <p:pic>
        <p:nvPicPr>
          <p:cNvPr name="Picture 29" id="29"/>
          <p:cNvPicPr>
            <a:picLocks noChangeAspect="true"/>
          </p:cNvPicPr>
          <p:nvPr/>
        </p:nvPicPr>
        <p:blipFill>
          <a:blip r:embed="rId5"/>
          <a:srcRect l="0" t="0" r="0" b="0"/>
          <a:stretch>
            <a:fillRect/>
          </a:stretch>
        </p:blipFill>
        <p:spPr>
          <a:xfrm flipH="false" flipV="false" rot="-1297481">
            <a:off x="4919219" y="3679765"/>
            <a:ext cx="537816" cy="658886"/>
          </a:xfrm>
          <a:prstGeom prst="rect">
            <a:avLst/>
          </a:prstGeom>
        </p:spPr>
      </p:pic>
      <p:pic>
        <p:nvPicPr>
          <p:cNvPr name="Picture 30" id="30"/>
          <p:cNvPicPr>
            <a:picLocks noChangeAspect="true"/>
          </p:cNvPicPr>
          <p:nvPr/>
        </p:nvPicPr>
        <p:blipFill>
          <a:blip r:embed="rId5"/>
          <a:srcRect l="0" t="0" r="0" b="0"/>
          <a:stretch>
            <a:fillRect/>
          </a:stretch>
        </p:blipFill>
        <p:spPr>
          <a:xfrm flipH="false" flipV="false" rot="-1022219">
            <a:off x="3702040" y="6249071"/>
            <a:ext cx="608228" cy="745150"/>
          </a:xfrm>
          <a:prstGeom prst="rect">
            <a:avLst/>
          </a:prstGeom>
        </p:spPr>
      </p:pic>
      <p:pic>
        <p:nvPicPr>
          <p:cNvPr name="Picture 31" id="31"/>
          <p:cNvPicPr>
            <a:picLocks noChangeAspect="true"/>
          </p:cNvPicPr>
          <p:nvPr/>
        </p:nvPicPr>
        <p:blipFill>
          <a:blip r:embed="rId5"/>
          <a:srcRect l="0" t="0" r="0" b="0"/>
          <a:stretch>
            <a:fillRect/>
          </a:stretch>
        </p:blipFill>
        <p:spPr>
          <a:xfrm flipH="false" flipV="false" rot="-1022219">
            <a:off x="7021788" y="7148969"/>
            <a:ext cx="608228" cy="745150"/>
          </a:xfrm>
          <a:prstGeom prst="rect">
            <a:avLst/>
          </a:prstGeom>
        </p:spPr>
      </p:pic>
      <p:pic>
        <p:nvPicPr>
          <p:cNvPr name="Picture 32" id="32"/>
          <p:cNvPicPr>
            <a:picLocks noChangeAspect="true"/>
          </p:cNvPicPr>
          <p:nvPr/>
        </p:nvPicPr>
        <p:blipFill>
          <a:blip r:embed="rId5"/>
          <a:srcRect l="0" t="0" r="0" b="0"/>
          <a:stretch>
            <a:fillRect/>
          </a:stretch>
        </p:blipFill>
        <p:spPr>
          <a:xfrm flipH="false" flipV="false" rot="-1022219">
            <a:off x="4718186" y="4922335"/>
            <a:ext cx="608228" cy="745150"/>
          </a:xfrm>
          <a:prstGeom prst="rect">
            <a:avLst/>
          </a:prstGeom>
        </p:spPr>
      </p:pic>
      <p:pic>
        <p:nvPicPr>
          <p:cNvPr name="Picture 33" id="33"/>
          <p:cNvPicPr>
            <a:picLocks noChangeAspect="true"/>
          </p:cNvPicPr>
          <p:nvPr/>
        </p:nvPicPr>
        <p:blipFill>
          <a:blip r:embed="rId5"/>
          <a:srcRect l="0" t="0" r="0" b="0"/>
          <a:stretch>
            <a:fillRect/>
          </a:stretch>
        </p:blipFill>
        <p:spPr>
          <a:xfrm flipH="false" flipV="false" rot="-1022219">
            <a:off x="13171834" y="6258316"/>
            <a:ext cx="608228" cy="745150"/>
          </a:xfrm>
          <a:prstGeom prst="rect">
            <a:avLst/>
          </a:prstGeom>
        </p:spPr>
      </p:pic>
      <p:pic>
        <p:nvPicPr>
          <p:cNvPr name="Picture 34" id="34"/>
          <p:cNvPicPr>
            <a:picLocks noChangeAspect="true"/>
          </p:cNvPicPr>
          <p:nvPr/>
        </p:nvPicPr>
        <p:blipFill>
          <a:blip r:embed="rId5"/>
          <a:srcRect l="0" t="0" r="0" b="0"/>
          <a:stretch>
            <a:fillRect/>
          </a:stretch>
        </p:blipFill>
        <p:spPr>
          <a:xfrm flipH="false" flipV="false" rot="-1022219">
            <a:off x="15019199" y="7491737"/>
            <a:ext cx="608228" cy="745150"/>
          </a:xfrm>
          <a:prstGeom prst="rect">
            <a:avLst/>
          </a:prstGeom>
        </p:spPr>
      </p:pic>
      <p:pic>
        <p:nvPicPr>
          <p:cNvPr name="Picture 35" id="35"/>
          <p:cNvPicPr>
            <a:picLocks noChangeAspect="true"/>
          </p:cNvPicPr>
          <p:nvPr/>
        </p:nvPicPr>
        <p:blipFill>
          <a:blip r:embed="rId5"/>
          <a:srcRect l="0" t="0" r="0" b="0"/>
          <a:stretch>
            <a:fillRect/>
          </a:stretch>
        </p:blipFill>
        <p:spPr>
          <a:xfrm flipH="false" flipV="false" rot="-1022219">
            <a:off x="11944237" y="6915541"/>
            <a:ext cx="608228" cy="745150"/>
          </a:xfrm>
          <a:prstGeom prst="rect">
            <a:avLst/>
          </a:prstGeom>
        </p:spPr>
      </p:pic>
      <p:pic>
        <p:nvPicPr>
          <p:cNvPr name="Picture 36" id="36"/>
          <p:cNvPicPr>
            <a:picLocks noChangeAspect="true"/>
          </p:cNvPicPr>
          <p:nvPr/>
        </p:nvPicPr>
        <p:blipFill>
          <a:blip r:embed="rId5"/>
          <a:srcRect l="0" t="0" r="0" b="0"/>
          <a:stretch>
            <a:fillRect/>
          </a:stretch>
        </p:blipFill>
        <p:spPr>
          <a:xfrm flipH="false" flipV="false" rot="-1022219">
            <a:off x="13519273" y="7745679"/>
            <a:ext cx="608228" cy="745150"/>
          </a:xfrm>
          <a:prstGeom prst="rect">
            <a:avLst/>
          </a:prstGeom>
        </p:spPr>
      </p:pic>
      <p:pic>
        <p:nvPicPr>
          <p:cNvPr name="Picture 37" id="37"/>
          <p:cNvPicPr>
            <a:picLocks noChangeAspect="true"/>
          </p:cNvPicPr>
          <p:nvPr/>
        </p:nvPicPr>
        <p:blipFill>
          <a:blip r:embed="rId5"/>
          <a:srcRect l="0" t="0" r="0" b="22687"/>
          <a:stretch>
            <a:fillRect/>
          </a:stretch>
        </p:blipFill>
        <p:spPr>
          <a:xfrm flipH="false" flipV="false" rot="-752103">
            <a:off x="5624162" y="5863475"/>
            <a:ext cx="711433" cy="673845"/>
          </a:xfrm>
          <a:prstGeom prst="rect">
            <a:avLst/>
          </a:prstGeom>
        </p:spPr>
      </p:pic>
      <p:pic>
        <p:nvPicPr>
          <p:cNvPr name="Picture 38" id="38"/>
          <p:cNvPicPr>
            <a:picLocks noChangeAspect="true"/>
          </p:cNvPicPr>
          <p:nvPr/>
        </p:nvPicPr>
        <p:blipFill>
          <a:blip r:embed="rId5"/>
          <a:srcRect l="0" t="0" r="0" b="0"/>
          <a:stretch>
            <a:fillRect/>
          </a:stretch>
        </p:blipFill>
        <p:spPr>
          <a:xfrm flipH="false" flipV="false" rot="0">
            <a:off x="12788671" y="1714972"/>
            <a:ext cx="537816" cy="658886"/>
          </a:xfrm>
          <a:prstGeom prst="rect">
            <a:avLst/>
          </a:prstGeom>
        </p:spPr>
      </p:pic>
      <p:pic>
        <p:nvPicPr>
          <p:cNvPr name="Picture 39" id="39"/>
          <p:cNvPicPr>
            <a:picLocks noChangeAspect="true"/>
          </p:cNvPicPr>
          <p:nvPr/>
        </p:nvPicPr>
        <p:blipFill>
          <a:blip r:embed="rId5"/>
          <a:srcRect l="0" t="0" r="0" b="0"/>
          <a:stretch>
            <a:fillRect/>
          </a:stretch>
        </p:blipFill>
        <p:spPr>
          <a:xfrm flipH="false" flipV="false" rot="-271446">
            <a:off x="10366640" y="1329680"/>
            <a:ext cx="537816" cy="658886"/>
          </a:xfrm>
          <a:prstGeom prst="rect">
            <a:avLst/>
          </a:prstGeom>
        </p:spPr>
      </p:pic>
      <p:pic>
        <p:nvPicPr>
          <p:cNvPr name="Picture 40" id="40"/>
          <p:cNvPicPr>
            <a:picLocks noChangeAspect="true"/>
          </p:cNvPicPr>
          <p:nvPr/>
        </p:nvPicPr>
        <p:blipFill>
          <a:blip r:embed="rId5"/>
          <a:srcRect l="0" t="0" r="0" b="0"/>
          <a:stretch>
            <a:fillRect/>
          </a:stretch>
        </p:blipFill>
        <p:spPr>
          <a:xfrm flipH="false" flipV="false" rot="-419278">
            <a:off x="8568102" y="6130969"/>
            <a:ext cx="537816" cy="658886"/>
          </a:xfrm>
          <a:prstGeom prst="rect">
            <a:avLst/>
          </a:prstGeom>
        </p:spPr>
      </p:pic>
      <p:pic>
        <p:nvPicPr>
          <p:cNvPr name="Picture 41" id="41"/>
          <p:cNvPicPr>
            <a:picLocks noChangeAspect="true"/>
          </p:cNvPicPr>
          <p:nvPr/>
        </p:nvPicPr>
        <p:blipFill>
          <a:blip r:embed="rId5"/>
          <a:srcRect l="0" t="0" r="0" b="0"/>
          <a:stretch>
            <a:fillRect/>
          </a:stretch>
        </p:blipFill>
        <p:spPr>
          <a:xfrm flipH="false" flipV="false" rot="0">
            <a:off x="8875092" y="4814057"/>
            <a:ext cx="537816" cy="658886"/>
          </a:xfrm>
          <a:prstGeom prst="rect">
            <a:avLst/>
          </a:prstGeom>
        </p:spPr>
      </p:pic>
      <p:pic>
        <p:nvPicPr>
          <p:cNvPr name="Picture 42" id="42"/>
          <p:cNvPicPr>
            <a:picLocks noChangeAspect="true"/>
          </p:cNvPicPr>
          <p:nvPr/>
        </p:nvPicPr>
        <p:blipFill>
          <a:blip r:embed="rId5"/>
          <a:srcRect l="0" t="0" r="0" b="0"/>
          <a:stretch>
            <a:fillRect/>
          </a:stretch>
        </p:blipFill>
        <p:spPr>
          <a:xfrm flipH="false" flipV="false" rot="-1022219">
            <a:off x="10625490" y="6915541"/>
            <a:ext cx="608228" cy="745150"/>
          </a:xfrm>
          <a:prstGeom prst="rect">
            <a:avLst/>
          </a:prstGeom>
        </p:spPr>
      </p:pic>
      <p:pic>
        <p:nvPicPr>
          <p:cNvPr name="Picture 43" id="43"/>
          <p:cNvPicPr>
            <a:picLocks noChangeAspect="true"/>
          </p:cNvPicPr>
          <p:nvPr/>
        </p:nvPicPr>
        <p:blipFill>
          <a:blip r:embed="rId5"/>
          <a:srcRect l="0" t="0" r="0" b="0"/>
          <a:stretch>
            <a:fillRect/>
          </a:stretch>
        </p:blipFill>
        <p:spPr>
          <a:xfrm flipH="false" flipV="false" rot="-1022219">
            <a:off x="3702040" y="7585052"/>
            <a:ext cx="608228" cy="745150"/>
          </a:xfrm>
          <a:prstGeom prst="rect">
            <a:avLst/>
          </a:prstGeom>
        </p:spPr>
      </p:pic>
      <p:pic>
        <p:nvPicPr>
          <p:cNvPr name="Picture 44" id="44"/>
          <p:cNvPicPr>
            <a:picLocks noChangeAspect="true"/>
          </p:cNvPicPr>
          <p:nvPr/>
        </p:nvPicPr>
        <p:blipFill>
          <a:blip r:embed="rId5"/>
          <a:srcRect l="0" t="0" r="0" b="0"/>
          <a:stretch>
            <a:fillRect/>
          </a:stretch>
        </p:blipFill>
        <p:spPr>
          <a:xfrm flipH="false" flipV="false" rot="-1297481">
            <a:off x="5815445" y="4369624"/>
            <a:ext cx="537816" cy="658886"/>
          </a:xfrm>
          <a:prstGeom prst="rect">
            <a:avLst/>
          </a:prstGeom>
        </p:spPr>
      </p:pic>
      <p:pic>
        <p:nvPicPr>
          <p:cNvPr name="Picture 45" id="45"/>
          <p:cNvPicPr>
            <a:picLocks noChangeAspect="true"/>
          </p:cNvPicPr>
          <p:nvPr/>
        </p:nvPicPr>
        <p:blipFill>
          <a:blip r:embed="rId5"/>
          <a:srcRect l="0" t="0" r="0" b="0"/>
          <a:stretch>
            <a:fillRect/>
          </a:stretch>
        </p:blipFill>
        <p:spPr>
          <a:xfrm flipH="false" flipV="false" rot="1891125">
            <a:off x="6365144" y="3299754"/>
            <a:ext cx="695391" cy="851934"/>
          </a:xfrm>
          <a:prstGeom prst="rect">
            <a:avLst/>
          </a:prstGeom>
        </p:spPr>
      </p:pic>
      <p:pic>
        <p:nvPicPr>
          <p:cNvPr name="Picture 46" id="46"/>
          <p:cNvPicPr>
            <a:picLocks noChangeAspect="true"/>
          </p:cNvPicPr>
          <p:nvPr/>
        </p:nvPicPr>
        <p:blipFill>
          <a:blip r:embed="rId5"/>
          <a:srcRect l="0" t="0" r="0" b="0"/>
          <a:stretch>
            <a:fillRect/>
          </a:stretch>
        </p:blipFill>
        <p:spPr>
          <a:xfrm flipH="false" flipV="false" rot="-1022219">
            <a:off x="9871932" y="6087837"/>
            <a:ext cx="608228" cy="745150"/>
          </a:xfrm>
          <a:prstGeom prst="rect">
            <a:avLst/>
          </a:prstGeom>
        </p:spPr>
      </p:pic>
      <p:pic>
        <p:nvPicPr>
          <p:cNvPr name="Picture 47" id="47"/>
          <p:cNvPicPr>
            <a:picLocks noChangeAspect="true"/>
          </p:cNvPicPr>
          <p:nvPr/>
        </p:nvPicPr>
        <p:blipFill>
          <a:blip r:embed="rId5"/>
          <a:srcRect l="0" t="0" r="0" b="0"/>
          <a:stretch>
            <a:fillRect/>
          </a:stretch>
        </p:blipFill>
        <p:spPr>
          <a:xfrm flipH="false" flipV="false" rot="-1022219">
            <a:off x="5573888" y="7369125"/>
            <a:ext cx="608228" cy="745150"/>
          </a:xfrm>
          <a:prstGeom prst="rect">
            <a:avLst/>
          </a:prstGeom>
        </p:spPr>
      </p:pic>
      <p:pic>
        <p:nvPicPr>
          <p:cNvPr name="Picture 48" id="48"/>
          <p:cNvPicPr>
            <a:picLocks noChangeAspect="true"/>
          </p:cNvPicPr>
          <p:nvPr/>
        </p:nvPicPr>
        <p:blipFill>
          <a:blip r:embed="rId5"/>
          <a:srcRect l="0" t="0" r="0" b="0"/>
          <a:stretch>
            <a:fillRect/>
          </a:stretch>
        </p:blipFill>
        <p:spPr>
          <a:xfrm flipH="false" flipV="false" rot="-1022219">
            <a:off x="11352383" y="7937064"/>
            <a:ext cx="608228" cy="745150"/>
          </a:xfrm>
          <a:prstGeom prst="rect">
            <a:avLst/>
          </a:prstGeom>
        </p:spPr>
      </p:pic>
      <p:pic>
        <p:nvPicPr>
          <p:cNvPr name="Picture 49" id="49"/>
          <p:cNvPicPr>
            <a:picLocks noChangeAspect="true"/>
          </p:cNvPicPr>
          <p:nvPr/>
        </p:nvPicPr>
        <p:blipFill>
          <a:blip r:embed="rId5"/>
          <a:srcRect l="0" t="0" r="0" b="0"/>
          <a:stretch>
            <a:fillRect/>
          </a:stretch>
        </p:blipFill>
        <p:spPr>
          <a:xfrm flipH="false" flipV="false" rot="-1022219">
            <a:off x="14219341" y="6258316"/>
            <a:ext cx="608228" cy="745150"/>
          </a:xfrm>
          <a:prstGeom prst="rect">
            <a:avLst/>
          </a:prstGeom>
        </p:spPr>
      </p:pic>
      <p:pic>
        <p:nvPicPr>
          <p:cNvPr name="Picture 50" id="50"/>
          <p:cNvPicPr>
            <a:picLocks noChangeAspect="true"/>
          </p:cNvPicPr>
          <p:nvPr/>
        </p:nvPicPr>
        <p:blipFill>
          <a:blip r:embed="rId5"/>
          <a:srcRect l="0" t="0" r="0" b="0"/>
          <a:stretch>
            <a:fillRect/>
          </a:stretch>
        </p:blipFill>
        <p:spPr>
          <a:xfrm flipH="false" flipV="false" rot="-1022219">
            <a:off x="3458424" y="4731847"/>
            <a:ext cx="608228" cy="745150"/>
          </a:xfrm>
          <a:prstGeom prst="rect">
            <a:avLst/>
          </a:prstGeom>
        </p:spPr>
      </p:pic>
      <p:pic>
        <p:nvPicPr>
          <p:cNvPr name="Picture 51" id="51"/>
          <p:cNvPicPr>
            <a:picLocks noChangeAspect="true"/>
          </p:cNvPicPr>
          <p:nvPr/>
        </p:nvPicPr>
        <p:blipFill>
          <a:blip r:embed="rId5"/>
          <a:srcRect l="0" t="0" r="0" b="0"/>
          <a:stretch>
            <a:fillRect/>
          </a:stretch>
        </p:blipFill>
        <p:spPr>
          <a:xfrm flipH="false" flipV="false" rot="2080036">
            <a:off x="14227347" y="2685740"/>
            <a:ext cx="592218" cy="725535"/>
          </a:xfrm>
          <a:prstGeom prst="rect">
            <a:avLst/>
          </a:prstGeom>
        </p:spPr>
      </p:pic>
      <p:pic>
        <p:nvPicPr>
          <p:cNvPr name="Picture 52" id="52"/>
          <p:cNvPicPr>
            <a:picLocks noChangeAspect="true"/>
          </p:cNvPicPr>
          <p:nvPr/>
        </p:nvPicPr>
        <p:blipFill>
          <a:blip r:embed="rId5"/>
          <a:srcRect l="0" t="0" r="0" b="0"/>
          <a:stretch>
            <a:fillRect/>
          </a:stretch>
        </p:blipFill>
        <p:spPr>
          <a:xfrm flipH="false" flipV="false" rot="0">
            <a:off x="15837987" y="1890550"/>
            <a:ext cx="655994" cy="803667"/>
          </a:xfrm>
          <a:prstGeom prst="rect">
            <a:avLst/>
          </a:prstGeom>
        </p:spPr>
      </p:pic>
      <p:pic>
        <p:nvPicPr>
          <p:cNvPr name="Picture 53" id="53"/>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54" id="5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
        <p:nvSpPr>
          <p:cNvPr name="TextBox 55" id="55"/>
          <p:cNvSpPr txBox="true"/>
          <p:nvPr/>
        </p:nvSpPr>
        <p:spPr>
          <a:xfrm rot="0">
            <a:off x="2048895" y="-74561"/>
            <a:ext cx="9183410" cy="1262735"/>
          </a:xfrm>
          <a:prstGeom prst="rect">
            <a:avLst/>
          </a:prstGeom>
        </p:spPr>
        <p:txBody>
          <a:bodyPr anchor="t" rtlCol="false" tIns="0" lIns="0" bIns="0" rIns="0">
            <a:spAutoFit/>
          </a:bodyPr>
          <a:lstStyle/>
          <a:p>
            <a:pPr algn="ctr">
              <a:lnSpc>
                <a:spcPts val="10200"/>
              </a:lnSpc>
            </a:pPr>
            <a:r>
              <a:rPr lang="en-US" sz="7286">
                <a:solidFill>
                  <a:srgbClr val="000000"/>
                </a:solidFill>
                <a:latin typeface="HK Grotesk Bold"/>
              </a:rPr>
              <a:t>Vacuum cleaner mode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23387" y="3603852"/>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658354"/>
            <a:ext cx="17438931" cy="11559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10550" t="6644" r="0" b="6644"/>
          <a:stretch>
            <a:fillRect/>
          </a:stretch>
        </p:blipFill>
        <p:spPr>
          <a:xfrm flipH="false" flipV="false" rot="-300440">
            <a:off x="12655231" y="4510084"/>
            <a:ext cx="554809" cy="658886"/>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9440951">
            <a:off x="-805579" y="487662"/>
            <a:ext cx="2207918" cy="2092002"/>
          </a:xfrm>
          <a:prstGeom prst="rect">
            <a:avLst/>
          </a:prstGeom>
        </p:spPr>
      </p:pic>
      <p:pic>
        <p:nvPicPr>
          <p:cNvPr name="Picture 7" id="7"/>
          <p:cNvPicPr>
            <a:picLocks noChangeAspect="true"/>
          </p:cNvPicPr>
          <p:nvPr/>
        </p:nvPicPr>
        <p:blipFill>
          <a:blip r:embed="rId5"/>
          <a:srcRect l="0" t="13078" r="0" b="13078"/>
          <a:stretch>
            <a:fillRect/>
          </a:stretch>
        </p:blipFill>
        <p:spPr>
          <a:xfrm flipH="false" flipV="false" rot="-1163967">
            <a:off x="12509421" y="5288282"/>
            <a:ext cx="728316" cy="658886"/>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1087086">
            <a:off x="11733480" y="4708776"/>
            <a:ext cx="645892" cy="791291"/>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8197317">
            <a:off x="3093702" y="2469554"/>
            <a:ext cx="537816" cy="658886"/>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1022219">
            <a:off x="11195665" y="5367662"/>
            <a:ext cx="608228" cy="745150"/>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1195665" y="3515302"/>
            <a:ext cx="537816" cy="658886"/>
          </a:xfrm>
          <a:prstGeom prst="rect">
            <a:avLst/>
          </a:prstGeom>
        </p:spPr>
      </p:pic>
      <p:pic>
        <p:nvPicPr>
          <p:cNvPr name="Picture 12" id="12"/>
          <p:cNvPicPr>
            <a:picLocks noChangeAspect="true"/>
          </p:cNvPicPr>
          <p:nvPr/>
        </p:nvPicPr>
        <p:blipFill>
          <a:blip r:embed="rId5"/>
          <a:srcRect l="0" t="0" r="0" b="22687"/>
          <a:stretch>
            <a:fillRect/>
          </a:stretch>
        </p:blipFill>
        <p:spPr>
          <a:xfrm flipH="false" flipV="false" rot="-752103">
            <a:off x="10279831" y="4066092"/>
            <a:ext cx="711433" cy="673845"/>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0">
            <a:off x="9479258" y="3828243"/>
            <a:ext cx="693498" cy="849615"/>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419278">
            <a:off x="10279831" y="5038219"/>
            <a:ext cx="537816" cy="658886"/>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670446">
            <a:off x="6152500" y="1319326"/>
            <a:ext cx="645892" cy="791291"/>
          </a:xfrm>
          <a:prstGeom prst="rect">
            <a:avLst/>
          </a:prstGeom>
        </p:spPr>
      </p:pic>
      <p:pic>
        <p:nvPicPr>
          <p:cNvPr name="Picture 16" id="16"/>
          <p:cNvPicPr>
            <a:picLocks noChangeAspect="true"/>
          </p:cNvPicPr>
          <p:nvPr/>
        </p:nvPicPr>
        <p:blipFill>
          <a:blip r:embed="rId5"/>
          <a:srcRect l="0" t="0" r="0" b="0"/>
          <a:stretch>
            <a:fillRect/>
          </a:stretch>
        </p:blipFill>
        <p:spPr>
          <a:xfrm flipH="false" flipV="false" rot="-2177450">
            <a:off x="12379372" y="3218643"/>
            <a:ext cx="537816" cy="658886"/>
          </a:xfrm>
          <a:prstGeom prst="rect">
            <a:avLst/>
          </a:prstGeom>
        </p:spPr>
      </p:pic>
      <p:pic>
        <p:nvPicPr>
          <p:cNvPr name="Picture 17" id="17"/>
          <p:cNvPicPr>
            <a:picLocks noChangeAspect="true"/>
          </p:cNvPicPr>
          <p:nvPr/>
        </p:nvPicPr>
        <p:blipFill>
          <a:blip r:embed="rId5"/>
          <a:srcRect l="0" t="0" r="0" b="0"/>
          <a:stretch>
            <a:fillRect/>
          </a:stretch>
        </p:blipFill>
        <p:spPr>
          <a:xfrm flipH="false" flipV="false" rot="1774892">
            <a:off x="6260576" y="2382192"/>
            <a:ext cx="537816" cy="658886"/>
          </a:xfrm>
          <a:prstGeom prst="rect">
            <a:avLst/>
          </a:prstGeom>
        </p:spPr>
      </p:pic>
      <p:pic>
        <p:nvPicPr>
          <p:cNvPr name="Picture 18" id="18"/>
          <p:cNvPicPr>
            <a:picLocks noChangeAspect="true"/>
          </p:cNvPicPr>
          <p:nvPr/>
        </p:nvPicPr>
        <p:blipFill>
          <a:blip r:embed="rId5"/>
          <a:srcRect l="0" t="0" r="0" b="0"/>
          <a:stretch>
            <a:fillRect/>
          </a:stretch>
        </p:blipFill>
        <p:spPr>
          <a:xfrm flipH="false" flipV="false" rot="3133148">
            <a:off x="4784042" y="2382192"/>
            <a:ext cx="537816" cy="658886"/>
          </a:xfrm>
          <a:prstGeom prst="rect">
            <a:avLst/>
          </a:prstGeom>
        </p:spPr>
      </p:pic>
      <p:pic>
        <p:nvPicPr>
          <p:cNvPr name="Picture 19" id="19"/>
          <p:cNvPicPr>
            <a:picLocks noChangeAspect="true"/>
          </p:cNvPicPr>
          <p:nvPr/>
        </p:nvPicPr>
        <p:blipFill>
          <a:blip r:embed="rId5"/>
          <a:srcRect l="0" t="0" r="0" b="0"/>
          <a:stretch>
            <a:fillRect/>
          </a:stretch>
        </p:blipFill>
        <p:spPr>
          <a:xfrm flipH="false" flipV="false" rot="-2428158">
            <a:off x="11175285" y="2281201"/>
            <a:ext cx="648988" cy="795085"/>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2909848">
            <a:off x="9742016" y="2140111"/>
            <a:ext cx="537816" cy="658886"/>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1957248">
            <a:off x="4515135" y="1319326"/>
            <a:ext cx="537816" cy="658886"/>
          </a:xfrm>
          <a:prstGeom prst="rect">
            <a:avLst/>
          </a:prstGeom>
        </p:spPr>
      </p:pic>
      <p:pic>
        <p:nvPicPr>
          <p:cNvPr name="Picture 22" id="22"/>
          <p:cNvPicPr>
            <a:picLocks noChangeAspect="true"/>
          </p:cNvPicPr>
          <p:nvPr/>
        </p:nvPicPr>
        <p:blipFill>
          <a:blip r:embed="rId5"/>
          <a:srcRect l="0" t="0" r="0" b="0"/>
          <a:stretch>
            <a:fillRect/>
          </a:stretch>
        </p:blipFill>
        <p:spPr>
          <a:xfrm flipH="false" flipV="false" rot="0">
            <a:off x="9008222" y="2711635"/>
            <a:ext cx="655994" cy="803667"/>
          </a:xfrm>
          <a:prstGeom prst="rect">
            <a:avLst/>
          </a:prstGeom>
        </p:spPr>
      </p:pic>
      <p:pic>
        <p:nvPicPr>
          <p:cNvPr name="Picture 23" id="23"/>
          <p:cNvPicPr>
            <a:picLocks noChangeAspect="true"/>
          </p:cNvPicPr>
          <p:nvPr/>
        </p:nvPicPr>
        <p:blipFill>
          <a:blip r:embed="rId5"/>
          <a:srcRect l="0" t="0" r="0" b="0"/>
          <a:stretch>
            <a:fillRect/>
          </a:stretch>
        </p:blipFill>
        <p:spPr>
          <a:xfrm flipH="false" flipV="false" rot="1891125">
            <a:off x="7789242" y="2976309"/>
            <a:ext cx="695391" cy="851934"/>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2872702">
            <a:off x="8385881" y="1750094"/>
            <a:ext cx="537816" cy="658886"/>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7163504">
            <a:off x="3606225" y="3247365"/>
            <a:ext cx="537816" cy="658886"/>
          </a:xfrm>
          <a:prstGeom prst="rect">
            <a:avLst/>
          </a:prstGeom>
        </p:spPr>
      </p:pic>
      <p:pic>
        <p:nvPicPr>
          <p:cNvPr name="Picture 26" id="26"/>
          <p:cNvPicPr>
            <a:picLocks noChangeAspect="true"/>
          </p:cNvPicPr>
          <p:nvPr/>
        </p:nvPicPr>
        <p:blipFill>
          <a:blip r:embed="rId5"/>
          <a:srcRect l="0" t="0" r="0" b="0"/>
          <a:stretch>
            <a:fillRect/>
          </a:stretch>
        </p:blipFill>
        <p:spPr>
          <a:xfrm flipH="false" flipV="false" rot="0">
            <a:off x="3337317" y="1659123"/>
            <a:ext cx="537816" cy="658886"/>
          </a:xfrm>
          <a:prstGeom prst="rect">
            <a:avLst/>
          </a:prstGeom>
        </p:spPr>
      </p:pic>
      <p:pic>
        <p:nvPicPr>
          <p:cNvPr name="Picture 27" id="27"/>
          <p:cNvPicPr>
            <a:picLocks noChangeAspect="true"/>
          </p:cNvPicPr>
          <p:nvPr/>
        </p:nvPicPr>
        <p:blipFill>
          <a:blip r:embed="rId5"/>
          <a:srcRect l="0" t="0" r="0" b="0"/>
          <a:stretch>
            <a:fillRect/>
          </a:stretch>
        </p:blipFill>
        <p:spPr>
          <a:xfrm flipH="false" flipV="false" rot="-1297481">
            <a:off x="4919219" y="3679765"/>
            <a:ext cx="537816" cy="658886"/>
          </a:xfrm>
          <a:prstGeom prst="rect">
            <a:avLst/>
          </a:prstGeom>
        </p:spPr>
      </p:pic>
      <p:pic>
        <p:nvPicPr>
          <p:cNvPr name="Picture 28" id="28"/>
          <p:cNvPicPr>
            <a:picLocks noChangeAspect="true"/>
          </p:cNvPicPr>
          <p:nvPr/>
        </p:nvPicPr>
        <p:blipFill>
          <a:blip r:embed="rId5"/>
          <a:srcRect l="0" t="0" r="0" b="0"/>
          <a:stretch>
            <a:fillRect/>
          </a:stretch>
        </p:blipFill>
        <p:spPr>
          <a:xfrm flipH="false" flipV="false" rot="-1022219">
            <a:off x="3702040" y="6249071"/>
            <a:ext cx="608228" cy="745150"/>
          </a:xfrm>
          <a:prstGeom prst="rect">
            <a:avLst/>
          </a:prstGeom>
        </p:spPr>
      </p:pic>
      <p:pic>
        <p:nvPicPr>
          <p:cNvPr name="Picture 29" id="29"/>
          <p:cNvPicPr>
            <a:picLocks noChangeAspect="true"/>
          </p:cNvPicPr>
          <p:nvPr/>
        </p:nvPicPr>
        <p:blipFill>
          <a:blip r:embed="rId5"/>
          <a:srcRect l="0" t="0" r="0" b="0"/>
          <a:stretch>
            <a:fillRect/>
          </a:stretch>
        </p:blipFill>
        <p:spPr>
          <a:xfrm flipH="false" flipV="false" rot="-1022219">
            <a:off x="7021788" y="7148969"/>
            <a:ext cx="608228" cy="745150"/>
          </a:xfrm>
          <a:prstGeom prst="rect">
            <a:avLst/>
          </a:prstGeom>
        </p:spPr>
      </p:pic>
      <p:pic>
        <p:nvPicPr>
          <p:cNvPr name="Picture 30" id="30"/>
          <p:cNvPicPr>
            <a:picLocks noChangeAspect="true"/>
          </p:cNvPicPr>
          <p:nvPr/>
        </p:nvPicPr>
        <p:blipFill>
          <a:blip r:embed="rId5"/>
          <a:srcRect l="0" t="0" r="0" b="0"/>
          <a:stretch>
            <a:fillRect/>
          </a:stretch>
        </p:blipFill>
        <p:spPr>
          <a:xfrm flipH="false" flipV="false" rot="-1022219">
            <a:off x="4718186" y="4922335"/>
            <a:ext cx="608228" cy="745150"/>
          </a:xfrm>
          <a:prstGeom prst="rect">
            <a:avLst/>
          </a:prstGeom>
        </p:spPr>
      </p:pic>
      <p:pic>
        <p:nvPicPr>
          <p:cNvPr name="Picture 31" id="31"/>
          <p:cNvPicPr>
            <a:picLocks noChangeAspect="true"/>
          </p:cNvPicPr>
          <p:nvPr/>
        </p:nvPicPr>
        <p:blipFill>
          <a:blip r:embed="rId5"/>
          <a:srcRect l="0" t="0" r="0" b="0"/>
          <a:stretch>
            <a:fillRect/>
          </a:stretch>
        </p:blipFill>
        <p:spPr>
          <a:xfrm flipH="false" flipV="false" rot="-1022219">
            <a:off x="13171834" y="6258316"/>
            <a:ext cx="608228" cy="745150"/>
          </a:xfrm>
          <a:prstGeom prst="rect">
            <a:avLst/>
          </a:prstGeom>
        </p:spPr>
      </p:pic>
      <p:pic>
        <p:nvPicPr>
          <p:cNvPr name="Picture 32" id="32"/>
          <p:cNvPicPr>
            <a:picLocks noChangeAspect="true"/>
          </p:cNvPicPr>
          <p:nvPr/>
        </p:nvPicPr>
        <p:blipFill>
          <a:blip r:embed="rId5"/>
          <a:srcRect l="0" t="0" r="0" b="0"/>
          <a:stretch>
            <a:fillRect/>
          </a:stretch>
        </p:blipFill>
        <p:spPr>
          <a:xfrm flipH="false" flipV="false" rot="-1022219">
            <a:off x="15019199" y="7491737"/>
            <a:ext cx="608228" cy="745150"/>
          </a:xfrm>
          <a:prstGeom prst="rect">
            <a:avLst/>
          </a:prstGeom>
        </p:spPr>
      </p:pic>
      <p:pic>
        <p:nvPicPr>
          <p:cNvPr name="Picture 33" id="33"/>
          <p:cNvPicPr>
            <a:picLocks noChangeAspect="true"/>
          </p:cNvPicPr>
          <p:nvPr/>
        </p:nvPicPr>
        <p:blipFill>
          <a:blip r:embed="rId5"/>
          <a:srcRect l="0" t="0" r="0" b="0"/>
          <a:stretch>
            <a:fillRect/>
          </a:stretch>
        </p:blipFill>
        <p:spPr>
          <a:xfrm flipH="false" flipV="false" rot="-1022219">
            <a:off x="11944237" y="6915541"/>
            <a:ext cx="608228" cy="745150"/>
          </a:xfrm>
          <a:prstGeom prst="rect">
            <a:avLst/>
          </a:prstGeom>
        </p:spPr>
      </p:pic>
      <p:pic>
        <p:nvPicPr>
          <p:cNvPr name="Picture 34" id="34"/>
          <p:cNvPicPr>
            <a:picLocks noChangeAspect="true"/>
          </p:cNvPicPr>
          <p:nvPr/>
        </p:nvPicPr>
        <p:blipFill>
          <a:blip r:embed="rId5"/>
          <a:srcRect l="0" t="0" r="0" b="0"/>
          <a:stretch>
            <a:fillRect/>
          </a:stretch>
        </p:blipFill>
        <p:spPr>
          <a:xfrm flipH="false" flipV="false" rot="-1022219">
            <a:off x="13519273" y="7745679"/>
            <a:ext cx="608228" cy="745150"/>
          </a:xfrm>
          <a:prstGeom prst="rect">
            <a:avLst/>
          </a:prstGeom>
        </p:spPr>
      </p:pic>
      <p:pic>
        <p:nvPicPr>
          <p:cNvPr name="Picture 35" id="35"/>
          <p:cNvPicPr>
            <a:picLocks noChangeAspect="true"/>
          </p:cNvPicPr>
          <p:nvPr/>
        </p:nvPicPr>
        <p:blipFill>
          <a:blip r:embed="rId5"/>
          <a:srcRect l="0" t="0" r="0" b="22687"/>
          <a:stretch>
            <a:fillRect/>
          </a:stretch>
        </p:blipFill>
        <p:spPr>
          <a:xfrm flipH="false" flipV="false" rot="-752103">
            <a:off x="5624162" y="5863475"/>
            <a:ext cx="711433" cy="673845"/>
          </a:xfrm>
          <a:prstGeom prst="rect">
            <a:avLst/>
          </a:prstGeom>
        </p:spPr>
      </p:pic>
      <p:pic>
        <p:nvPicPr>
          <p:cNvPr name="Picture 36" id="36"/>
          <p:cNvPicPr>
            <a:picLocks noChangeAspect="true"/>
          </p:cNvPicPr>
          <p:nvPr/>
        </p:nvPicPr>
        <p:blipFill>
          <a:blip r:embed="rId5"/>
          <a:srcRect l="0" t="0" r="0" b="0"/>
          <a:stretch>
            <a:fillRect/>
          </a:stretch>
        </p:blipFill>
        <p:spPr>
          <a:xfrm flipH="false" flipV="false" rot="0">
            <a:off x="12788671" y="1714972"/>
            <a:ext cx="537816" cy="658886"/>
          </a:xfrm>
          <a:prstGeom prst="rect">
            <a:avLst/>
          </a:prstGeom>
        </p:spPr>
      </p:pic>
      <p:pic>
        <p:nvPicPr>
          <p:cNvPr name="Picture 37" id="37"/>
          <p:cNvPicPr>
            <a:picLocks noChangeAspect="true"/>
          </p:cNvPicPr>
          <p:nvPr/>
        </p:nvPicPr>
        <p:blipFill>
          <a:blip r:embed="rId5"/>
          <a:srcRect l="0" t="0" r="0" b="0"/>
          <a:stretch>
            <a:fillRect/>
          </a:stretch>
        </p:blipFill>
        <p:spPr>
          <a:xfrm flipH="false" flipV="false" rot="-271446">
            <a:off x="10366640" y="1329680"/>
            <a:ext cx="537816" cy="658886"/>
          </a:xfrm>
          <a:prstGeom prst="rect">
            <a:avLst/>
          </a:prstGeom>
        </p:spPr>
      </p:pic>
      <p:pic>
        <p:nvPicPr>
          <p:cNvPr name="Picture 38" id="38"/>
          <p:cNvPicPr>
            <a:picLocks noChangeAspect="true"/>
          </p:cNvPicPr>
          <p:nvPr/>
        </p:nvPicPr>
        <p:blipFill>
          <a:blip r:embed="rId5"/>
          <a:srcRect l="0" t="0" r="0" b="0"/>
          <a:stretch>
            <a:fillRect/>
          </a:stretch>
        </p:blipFill>
        <p:spPr>
          <a:xfrm flipH="false" flipV="false" rot="-419278">
            <a:off x="8568102" y="6130969"/>
            <a:ext cx="537816" cy="658886"/>
          </a:xfrm>
          <a:prstGeom prst="rect">
            <a:avLst/>
          </a:prstGeom>
        </p:spPr>
      </p:pic>
      <p:pic>
        <p:nvPicPr>
          <p:cNvPr name="Picture 39" id="39"/>
          <p:cNvPicPr>
            <a:picLocks noChangeAspect="true"/>
          </p:cNvPicPr>
          <p:nvPr/>
        </p:nvPicPr>
        <p:blipFill>
          <a:blip r:embed="rId5"/>
          <a:srcRect l="0" t="0" r="0" b="0"/>
          <a:stretch>
            <a:fillRect/>
          </a:stretch>
        </p:blipFill>
        <p:spPr>
          <a:xfrm flipH="false" flipV="false" rot="0">
            <a:off x="8875092" y="4814057"/>
            <a:ext cx="537816" cy="658886"/>
          </a:xfrm>
          <a:prstGeom prst="rect">
            <a:avLst/>
          </a:prstGeom>
        </p:spPr>
      </p:pic>
      <p:pic>
        <p:nvPicPr>
          <p:cNvPr name="Picture 40" id="40"/>
          <p:cNvPicPr>
            <a:picLocks noChangeAspect="true"/>
          </p:cNvPicPr>
          <p:nvPr/>
        </p:nvPicPr>
        <p:blipFill>
          <a:blip r:embed="rId5"/>
          <a:srcRect l="0" t="0" r="0" b="0"/>
          <a:stretch>
            <a:fillRect/>
          </a:stretch>
        </p:blipFill>
        <p:spPr>
          <a:xfrm flipH="false" flipV="false" rot="-1022219">
            <a:off x="10625490" y="6915541"/>
            <a:ext cx="608228" cy="745150"/>
          </a:xfrm>
          <a:prstGeom prst="rect">
            <a:avLst/>
          </a:prstGeom>
        </p:spPr>
      </p:pic>
      <p:pic>
        <p:nvPicPr>
          <p:cNvPr name="Picture 41" id="41"/>
          <p:cNvPicPr>
            <a:picLocks noChangeAspect="true"/>
          </p:cNvPicPr>
          <p:nvPr/>
        </p:nvPicPr>
        <p:blipFill>
          <a:blip r:embed="rId5"/>
          <a:srcRect l="0" t="0" r="0" b="0"/>
          <a:stretch>
            <a:fillRect/>
          </a:stretch>
        </p:blipFill>
        <p:spPr>
          <a:xfrm flipH="false" flipV="false" rot="-1022219">
            <a:off x="3702040" y="7585052"/>
            <a:ext cx="608228" cy="745150"/>
          </a:xfrm>
          <a:prstGeom prst="rect">
            <a:avLst/>
          </a:prstGeom>
        </p:spPr>
      </p:pic>
      <p:pic>
        <p:nvPicPr>
          <p:cNvPr name="Picture 42" id="42"/>
          <p:cNvPicPr>
            <a:picLocks noChangeAspect="true"/>
          </p:cNvPicPr>
          <p:nvPr/>
        </p:nvPicPr>
        <p:blipFill>
          <a:blip r:embed="rId5"/>
          <a:srcRect l="0" t="0" r="0" b="0"/>
          <a:stretch>
            <a:fillRect/>
          </a:stretch>
        </p:blipFill>
        <p:spPr>
          <a:xfrm flipH="false" flipV="false" rot="-1297481">
            <a:off x="5815445" y="4369624"/>
            <a:ext cx="537816" cy="658886"/>
          </a:xfrm>
          <a:prstGeom prst="rect">
            <a:avLst/>
          </a:prstGeom>
        </p:spPr>
      </p:pic>
      <p:pic>
        <p:nvPicPr>
          <p:cNvPr name="Picture 43" id="43"/>
          <p:cNvPicPr>
            <a:picLocks noChangeAspect="true"/>
          </p:cNvPicPr>
          <p:nvPr/>
        </p:nvPicPr>
        <p:blipFill>
          <a:blip r:embed="rId5"/>
          <a:srcRect l="0" t="0" r="0" b="0"/>
          <a:stretch>
            <a:fillRect/>
          </a:stretch>
        </p:blipFill>
        <p:spPr>
          <a:xfrm flipH="false" flipV="false" rot="1891125">
            <a:off x="6365144" y="3299754"/>
            <a:ext cx="695391" cy="851934"/>
          </a:xfrm>
          <a:prstGeom prst="rect">
            <a:avLst/>
          </a:prstGeom>
        </p:spPr>
      </p:pic>
      <p:pic>
        <p:nvPicPr>
          <p:cNvPr name="Picture 44" id="44"/>
          <p:cNvPicPr>
            <a:picLocks noChangeAspect="true"/>
          </p:cNvPicPr>
          <p:nvPr/>
        </p:nvPicPr>
        <p:blipFill>
          <a:blip r:embed="rId5"/>
          <a:srcRect l="0" t="0" r="0" b="0"/>
          <a:stretch>
            <a:fillRect/>
          </a:stretch>
        </p:blipFill>
        <p:spPr>
          <a:xfrm flipH="false" flipV="false" rot="-1022219">
            <a:off x="9871932" y="6087837"/>
            <a:ext cx="608228" cy="745150"/>
          </a:xfrm>
          <a:prstGeom prst="rect">
            <a:avLst/>
          </a:prstGeom>
        </p:spPr>
      </p:pic>
      <p:pic>
        <p:nvPicPr>
          <p:cNvPr name="Picture 45" id="45"/>
          <p:cNvPicPr>
            <a:picLocks noChangeAspect="true"/>
          </p:cNvPicPr>
          <p:nvPr/>
        </p:nvPicPr>
        <p:blipFill>
          <a:blip r:embed="rId5"/>
          <a:srcRect l="0" t="0" r="0" b="0"/>
          <a:stretch>
            <a:fillRect/>
          </a:stretch>
        </p:blipFill>
        <p:spPr>
          <a:xfrm flipH="false" flipV="false" rot="-1022219">
            <a:off x="5573888" y="7369125"/>
            <a:ext cx="608228" cy="745150"/>
          </a:xfrm>
          <a:prstGeom prst="rect">
            <a:avLst/>
          </a:prstGeom>
        </p:spPr>
      </p:pic>
      <p:pic>
        <p:nvPicPr>
          <p:cNvPr name="Picture 46" id="46"/>
          <p:cNvPicPr>
            <a:picLocks noChangeAspect="true"/>
          </p:cNvPicPr>
          <p:nvPr/>
        </p:nvPicPr>
        <p:blipFill>
          <a:blip r:embed="rId5"/>
          <a:srcRect l="0" t="0" r="0" b="0"/>
          <a:stretch>
            <a:fillRect/>
          </a:stretch>
        </p:blipFill>
        <p:spPr>
          <a:xfrm flipH="false" flipV="false" rot="-1022219">
            <a:off x="11352383" y="7937064"/>
            <a:ext cx="608228" cy="745150"/>
          </a:xfrm>
          <a:prstGeom prst="rect">
            <a:avLst/>
          </a:prstGeom>
        </p:spPr>
      </p:pic>
      <p:pic>
        <p:nvPicPr>
          <p:cNvPr name="Picture 47" id="47"/>
          <p:cNvPicPr>
            <a:picLocks noChangeAspect="true"/>
          </p:cNvPicPr>
          <p:nvPr/>
        </p:nvPicPr>
        <p:blipFill>
          <a:blip r:embed="rId5"/>
          <a:srcRect l="0" t="0" r="0" b="0"/>
          <a:stretch>
            <a:fillRect/>
          </a:stretch>
        </p:blipFill>
        <p:spPr>
          <a:xfrm flipH="false" flipV="false" rot="-1022219">
            <a:off x="14219341" y="6258316"/>
            <a:ext cx="608228" cy="745150"/>
          </a:xfrm>
          <a:prstGeom prst="rect">
            <a:avLst/>
          </a:prstGeom>
        </p:spPr>
      </p:pic>
      <p:pic>
        <p:nvPicPr>
          <p:cNvPr name="Picture 48" id="48"/>
          <p:cNvPicPr>
            <a:picLocks noChangeAspect="true"/>
          </p:cNvPicPr>
          <p:nvPr/>
        </p:nvPicPr>
        <p:blipFill>
          <a:blip r:embed="rId5"/>
          <a:srcRect l="0" t="0" r="0" b="0"/>
          <a:stretch>
            <a:fillRect/>
          </a:stretch>
        </p:blipFill>
        <p:spPr>
          <a:xfrm flipH="false" flipV="false" rot="-1022219">
            <a:off x="3458424" y="4731847"/>
            <a:ext cx="608228" cy="745150"/>
          </a:xfrm>
          <a:prstGeom prst="rect">
            <a:avLst/>
          </a:prstGeom>
        </p:spPr>
      </p:pic>
      <p:pic>
        <p:nvPicPr>
          <p:cNvPr name="Picture 49" id="49"/>
          <p:cNvPicPr>
            <a:picLocks noChangeAspect="true"/>
          </p:cNvPicPr>
          <p:nvPr/>
        </p:nvPicPr>
        <p:blipFill>
          <a:blip r:embed="rId5"/>
          <a:srcRect l="0" t="0" r="0" b="0"/>
          <a:stretch>
            <a:fillRect/>
          </a:stretch>
        </p:blipFill>
        <p:spPr>
          <a:xfrm flipH="false" flipV="false" rot="2080036">
            <a:off x="14227347" y="2685740"/>
            <a:ext cx="592218" cy="725535"/>
          </a:xfrm>
          <a:prstGeom prst="rect">
            <a:avLst/>
          </a:prstGeom>
        </p:spPr>
      </p:pic>
      <p:pic>
        <p:nvPicPr>
          <p:cNvPr name="Picture 50" id="50"/>
          <p:cNvPicPr>
            <a:picLocks noChangeAspect="true"/>
          </p:cNvPicPr>
          <p:nvPr/>
        </p:nvPicPr>
        <p:blipFill>
          <a:blip r:embed="rId5"/>
          <a:srcRect l="0" t="0" r="0" b="0"/>
          <a:stretch>
            <a:fillRect/>
          </a:stretch>
        </p:blipFill>
        <p:spPr>
          <a:xfrm flipH="false" flipV="false" rot="0">
            <a:off x="15837987" y="1890550"/>
            <a:ext cx="655994" cy="803667"/>
          </a:xfrm>
          <a:prstGeom prst="rect">
            <a:avLst/>
          </a:prstGeom>
        </p:spPr>
      </p:pic>
      <p:pic>
        <p:nvPicPr>
          <p:cNvPr name="Picture 51" id="51"/>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52" id="5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677350" y="3576808"/>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658354"/>
            <a:ext cx="17438931" cy="11559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1022219">
            <a:off x="11195665" y="5367662"/>
            <a:ext cx="608228" cy="74515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1195665" y="3515302"/>
            <a:ext cx="537816" cy="658886"/>
          </a:xfrm>
          <a:prstGeom prst="rect">
            <a:avLst/>
          </a:prstGeom>
        </p:spPr>
      </p:pic>
      <p:pic>
        <p:nvPicPr>
          <p:cNvPr name="Picture 9" id="9"/>
          <p:cNvPicPr>
            <a:picLocks noChangeAspect="true"/>
          </p:cNvPicPr>
          <p:nvPr/>
        </p:nvPicPr>
        <p:blipFill>
          <a:blip r:embed="rId6"/>
          <a:srcRect l="0" t="0" r="0" b="22687"/>
          <a:stretch>
            <a:fillRect/>
          </a:stretch>
        </p:blipFill>
        <p:spPr>
          <a:xfrm flipH="false" flipV="false" rot="-752103">
            <a:off x="10279831" y="4066092"/>
            <a:ext cx="711433" cy="67384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9479258" y="3828243"/>
            <a:ext cx="693498" cy="849615"/>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419278">
            <a:off x="10279831" y="5038219"/>
            <a:ext cx="537816" cy="658886"/>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2909848">
            <a:off x="9742016" y="2140111"/>
            <a:ext cx="537816" cy="658886"/>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9008222" y="2711635"/>
            <a:ext cx="655994" cy="803667"/>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2872702">
            <a:off x="8385881" y="1750094"/>
            <a:ext cx="537816" cy="658886"/>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32" id="32"/>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271446">
            <a:off x="10366640" y="1329680"/>
            <a:ext cx="537816" cy="658886"/>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0">
            <a:off x="8875092" y="4814057"/>
            <a:ext cx="537816" cy="658886"/>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38" id="38"/>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39" id="39"/>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40" id="40"/>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41" id="41"/>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42" id="42"/>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43" id="43"/>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44" id="44"/>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45" id="45"/>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46" id="46"/>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47" id="47"/>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48" id="48"/>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49" id="4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099850" y="3678210"/>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658354"/>
            <a:ext cx="17438931" cy="11559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22687"/>
          <a:stretch>
            <a:fillRect/>
          </a:stretch>
        </p:blipFill>
        <p:spPr>
          <a:xfrm flipH="false" flipV="false" rot="-752103">
            <a:off x="10279831" y="4066092"/>
            <a:ext cx="711433" cy="67384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9479258" y="3828243"/>
            <a:ext cx="693498" cy="849615"/>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419278">
            <a:off x="10279831" y="5038219"/>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2909848">
            <a:off x="9742016" y="2140111"/>
            <a:ext cx="537816" cy="658886"/>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0">
            <a:off x="9008222" y="2711635"/>
            <a:ext cx="655994" cy="803667"/>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2872702">
            <a:off x="8385881" y="1750094"/>
            <a:ext cx="537816" cy="658886"/>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30" id="30"/>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271446">
            <a:off x="10366640" y="1329680"/>
            <a:ext cx="537816" cy="658886"/>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0">
            <a:off x="8875092" y="4814057"/>
            <a:ext cx="537816" cy="658886"/>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8" id="38"/>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9" id="39"/>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40" id="40"/>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41" id="41"/>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42" id="42"/>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43" id="43"/>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44" id="44"/>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45" id="45"/>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46" id="46"/>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47" id="4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18696" y="3725720"/>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658354"/>
            <a:ext cx="17438931" cy="11559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2909848">
            <a:off x="9742016" y="2140111"/>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0">
            <a:off x="9008222" y="2711635"/>
            <a:ext cx="655994" cy="803667"/>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2872702">
            <a:off x="8385881" y="1750094"/>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7" id="27"/>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271446">
            <a:off x="10366640" y="1329680"/>
            <a:ext cx="537816" cy="658886"/>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8" id="38"/>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9" id="39"/>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40" id="40"/>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41" id="41"/>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42" id="42"/>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43" id="4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18696" y="3725720"/>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658354"/>
            <a:ext cx="17438931" cy="1155968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2909848">
            <a:off x="9742016" y="2140111"/>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0">
            <a:off x="9008222" y="2711635"/>
            <a:ext cx="655994" cy="803667"/>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2872702">
            <a:off x="8385881" y="1750094"/>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7" id="27"/>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271446">
            <a:off x="10366640" y="1329680"/>
            <a:ext cx="537816" cy="658886"/>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8" id="38"/>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9" id="39"/>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40" id="40"/>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41" id="41"/>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42" id="42"/>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43" id="4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pic>
        <p:nvPicPr>
          <p:cNvPr name="Picture 44" id="44"/>
          <p:cNvPicPr>
            <a:picLocks noChangeAspect="true"/>
          </p:cNvPicPr>
          <p:nvPr/>
        </p:nvPicPr>
        <p:blipFill>
          <a:blip r:embed="rId10"/>
          <a:srcRect l="0" t="23573" r="0" b="21804"/>
          <a:stretch>
            <a:fillRect/>
          </a:stretch>
        </p:blipFill>
        <p:spPr>
          <a:xfrm flipH="false" flipV="false" rot="-5400000">
            <a:off x="8486552" y="2312993"/>
            <a:ext cx="2997463" cy="1088785"/>
          </a:xfrm>
          <a:prstGeom prst="rect">
            <a:avLst/>
          </a:prstGeom>
        </p:spPr>
      </p:pic>
      <p:pic>
        <p:nvPicPr>
          <p:cNvPr name="Picture 45" id="45"/>
          <p:cNvPicPr>
            <a:picLocks noChangeAspect="true"/>
          </p:cNvPicPr>
          <p:nvPr/>
        </p:nvPicPr>
        <p:blipFill>
          <a:blip r:embed="rId10"/>
          <a:srcRect l="69800" t="23573" r="0" b="24438"/>
          <a:stretch>
            <a:fillRect/>
          </a:stretch>
        </p:blipFill>
        <p:spPr>
          <a:xfrm flipH="false" flipV="false" rot="-5400000">
            <a:off x="9532670" y="562913"/>
            <a:ext cx="905225" cy="1036276"/>
          </a:xfrm>
          <a:prstGeom prst="rect">
            <a:avLst/>
          </a:prstGeom>
        </p:spPr>
      </p:pic>
      <p:pic>
        <p:nvPicPr>
          <p:cNvPr name="Picture 46" id="46"/>
          <p:cNvPicPr>
            <a:picLocks noChangeAspect="true"/>
          </p:cNvPicPr>
          <p:nvPr/>
        </p:nvPicPr>
        <p:blipFill>
          <a:blip r:embed="rId10"/>
          <a:srcRect l="0" t="23723" r="36056" b="21249"/>
          <a:stretch>
            <a:fillRect/>
          </a:stretch>
        </p:blipFill>
        <p:spPr>
          <a:xfrm flipH="false" flipV="false" rot="5463912">
            <a:off x="9013251" y="5987572"/>
            <a:ext cx="1916691" cy="1096857"/>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859701" y="2230902"/>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2872702">
            <a:off x="8385881" y="1750094"/>
            <a:ext cx="537816" cy="658886"/>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5" id="25"/>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271446">
            <a:off x="10366640" y="1329680"/>
            <a:ext cx="537816" cy="658886"/>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38" id="38"/>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39" id="39"/>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40" id="40"/>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41" id="4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715138" y="994327"/>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4" id="24"/>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38" id="38"/>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39" id="3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199663">
            <a:off x="5730216" y="-3158434"/>
            <a:ext cx="5863751" cy="560721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715964">
            <a:off x="14758163" y="5806869"/>
            <a:ext cx="2207918" cy="209200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394911">
            <a:off x="16125490" y="7311630"/>
            <a:ext cx="5163362" cy="489228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3634524" y="0"/>
            <a:ext cx="5738326" cy="4303744"/>
          </a:xfrm>
          <a:prstGeom prst="rect">
            <a:avLst/>
          </a:prstGeom>
        </p:spPr>
      </p:pic>
      <p:sp>
        <p:nvSpPr>
          <p:cNvPr name="TextBox 6" id="6"/>
          <p:cNvSpPr txBox="true"/>
          <p:nvPr/>
        </p:nvSpPr>
        <p:spPr>
          <a:xfrm rot="0">
            <a:off x="0" y="2389089"/>
            <a:ext cx="14817106" cy="7897911"/>
          </a:xfrm>
          <a:prstGeom prst="rect">
            <a:avLst/>
          </a:prstGeom>
        </p:spPr>
        <p:txBody>
          <a:bodyPr anchor="t" rtlCol="false" tIns="0" lIns="0" bIns="0" rIns="0">
            <a:spAutoFit/>
          </a:bodyPr>
          <a:lstStyle/>
          <a:p>
            <a:pPr marL="952908" indent="-476454" lvl="1">
              <a:lnSpc>
                <a:spcPts val="5208"/>
              </a:lnSpc>
              <a:buFont typeface="Arial"/>
              <a:buChar char="•"/>
            </a:pPr>
            <a:r>
              <a:rPr lang="en-US" sz="4413">
                <a:solidFill>
                  <a:srgbClr val="000000"/>
                </a:solidFill>
                <a:latin typeface="HK Grotesk Bold"/>
              </a:rPr>
              <a:t>Currently industries use conveyer belts to ship goods within the plant </a:t>
            </a:r>
          </a:p>
          <a:p>
            <a:pPr marL="952908" indent="-476454" lvl="1">
              <a:lnSpc>
                <a:spcPts val="5208"/>
              </a:lnSpc>
              <a:buFont typeface="Arial"/>
              <a:buChar char="•"/>
            </a:pPr>
            <a:r>
              <a:rPr lang="en-US" sz="4413">
                <a:solidFill>
                  <a:srgbClr val="000000"/>
                </a:solidFill>
                <a:latin typeface="HK Grotesk Bold Light"/>
              </a:rPr>
              <a:t>When it comes to conveyor belts, too little or too much tension can cause a direct impact to the performance of your operations. If your head pulley wears down, there is no longer an adequate amount of traction to grip the belt causing excessive stretching, audible squeals, and conveyance slippage to occur.</a:t>
            </a:r>
          </a:p>
          <a:p>
            <a:pPr marL="952908" indent="-476454" lvl="1">
              <a:lnSpc>
                <a:spcPts val="5208"/>
              </a:lnSpc>
              <a:buFont typeface="Arial"/>
              <a:buChar char="•"/>
            </a:pPr>
            <a:r>
              <a:rPr lang="en-US" sz="4413">
                <a:solidFill>
                  <a:srgbClr val="000000"/>
                </a:solidFill>
                <a:latin typeface="HK Grotesk Bold Light"/>
              </a:rPr>
              <a:t>Shipping goods to complicated locations within the plant using conveyer belts is complex </a:t>
            </a:r>
          </a:p>
          <a:p>
            <a:pPr marL="952908" indent="-476454" lvl="1">
              <a:lnSpc>
                <a:spcPts val="5208"/>
              </a:lnSpc>
              <a:buFont typeface="Arial"/>
              <a:buChar char="•"/>
            </a:pPr>
            <a:r>
              <a:rPr lang="en-US" sz="4413">
                <a:solidFill>
                  <a:srgbClr val="000000"/>
                </a:solidFill>
                <a:latin typeface="HK Grotesk Bold Light"/>
              </a:rPr>
              <a:t>Time-consuming maintenance is often needed to remove build up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715138" y="994327"/>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670446">
            <a:off x="6152500" y="1319326"/>
            <a:ext cx="645892" cy="79129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774892">
            <a:off x="6260576" y="2382192"/>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891125">
            <a:off x="7789242" y="2976309"/>
            <a:ext cx="695391" cy="851934"/>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4" id="24"/>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1891125">
            <a:off x="6365144" y="3299754"/>
            <a:ext cx="695391" cy="851934"/>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4" id="34"/>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5" id="35"/>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36" id="36"/>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38" id="38"/>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39" id="3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pic>
        <p:nvPicPr>
          <p:cNvPr name="Picture 40" id="40"/>
          <p:cNvPicPr>
            <a:picLocks noChangeAspect="true"/>
          </p:cNvPicPr>
          <p:nvPr/>
        </p:nvPicPr>
        <p:blipFill>
          <a:blip r:embed="rId10"/>
          <a:srcRect l="0" t="23573" r="0" b="21804"/>
          <a:stretch>
            <a:fillRect/>
          </a:stretch>
        </p:blipFill>
        <p:spPr>
          <a:xfrm flipH="false" flipV="false" rot="0">
            <a:off x="10176047" y="1768601"/>
            <a:ext cx="2997463" cy="1088785"/>
          </a:xfrm>
          <a:prstGeom prst="rect">
            <a:avLst/>
          </a:prstGeom>
        </p:spPr>
      </p:pic>
      <p:pic>
        <p:nvPicPr>
          <p:cNvPr name="Picture 41" id="41"/>
          <p:cNvPicPr>
            <a:picLocks noChangeAspect="true"/>
          </p:cNvPicPr>
          <p:nvPr/>
        </p:nvPicPr>
        <p:blipFill>
          <a:blip r:embed="rId10"/>
          <a:srcRect l="0" t="23573" r="0" b="21804"/>
          <a:stretch>
            <a:fillRect/>
          </a:stretch>
        </p:blipFill>
        <p:spPr>
          <a:xfrm flipH="false" flipV="false" rot="-10800000">
            <a:off x="5733193" y="1835351"/>
            <a:ext cx="2997463" cy="1088785"/>
          </a:xfrm>
          <a:prstGeom prst="rect">
            <a:avLst/>
          </a:prstGeom>
        </p:spPr>
      </p:pic>
      <p:pic>
        <p:nvPicPr>
          <p:cNvPr name="Picture 42" id="42"/>
          <p:cNvPicPr>
            <a:picLocks noChangeAspect="true"/>
          </p:cNvPicPr>
          <p:nvPr/>
        </p:nvPicPr>
        <p:blipFill>
          <a:blip r:embed="rId10"/>
          <a:srcRect l="0" t="23573" r="0" b="21804"/>
          <a:stretch>
            <a:fillRect/>
          </a:stretch>
        </p:blipFill>
        <p:spPr>
          <a:xfrm flipH="false" flipV="false" rot="-10800000">
            <a:off x="3027337" y="1829465"/>
            <a:ext cx="2997463" cy="1088785"/>
          </a:xfrm>
          <a:prstGeom prst="rect">
            <a:avLst/>
          </a:prstGeom>
        </p:spPr>
      </p:pic>
      <p:pic>
        <p:nvPicPr>
          <p:cNvPr name="Picture 43" id="43"/>
          <p:cNvPicPr>
            <a:picLocks noChangeAspect="true"/>
          </p:cNvPicPr>
          <p:nvPr/>
        </p:nvPicPr>
        <p:blipFill>
          <a:blip r:embed="rId10"/>
          <a:srcRect l="0" t="23573" r="56245" b="24911"/>
          <a:stretch>
            <a:fillRect/>
          </a:stretch>
        </p:blipFill>
        <p:spPr>
          <a:xfrm flipH="false" flipV="false" rot="0">
            <a:off x="12911792" y="1778958"/>
            <a:ext cx="1311524" cy="1026853"/>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230548" y="994327"/>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8197317">
            <a:off x="3093702" y="2469554"/>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3133148">
            <a:off x="4784042" y="2382192"/>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1957248">
            <a:off x="4515135" y="1319326"/>
            <a:ext cx="537816" cy="658886"/>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37317" y="1659123"/>
            <a:ext cx="537816" cy="658886"/>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21" id="21"/>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32" id="32"/>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33" id="33"/>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34" id="34"/>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35" id="3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58354"/>
            <a:ext cx="17438931" cy="115596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56120" y="994327"/>
            <a:ext cx="1846105" cy="234274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15919" y="7191489"/>
            <a:ext cx="2645325" cy="209780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9440951">
            <a:off x="-805579" y="487662"/>
            <a:ext cx="2207918" cy="209200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2177450">
            <a:off x="12379372" y="3218643"/>
            <a:ext cx="537816" cy="658886"/>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2428158">
            <a:off x="11175285" y="2281201"/>
            <a:ext cx="648988" cy="79508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7163504">
            <a:off x="3606225" y="3247365"/>
            <a:ext cx="537816" cy="658886"/>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1297481">
            <a:off x="4919219" y="3679765"/>
            <a:ext cx="537816" cy="658886"/>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1022219">
            <a:off x="3702040" y="6249071"/>
            <a:ext cx="608228" cy="745150"/>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1022219">
            <a:off x="7021788" y="7148969"/>
            <a:ext cx="608228" cy="745150"/>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1022219">
            <a:off x="4718186" y="4922335"/>
            <a:ext cx="608228" cy="745150"/>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1022219">
            <a:off x="13171834" y="6258316"/>
            <a:ext cx="608228" cy="745150"/>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1022219">
            <a:off x="15019199" y="7491737"/>
            <a:ext cx="608228" cy="745150"/>
          </a:xfrm>
          <a:prstGeom prst="rect">
            <a:avLst/>
          </a:prstGeom>
        </p:spPr>
      </p:pic>
      <p:pic>
        <p:nvPicPr>
          <p:cNvPr name="Picture 15" id="15"/>
          <p:cNvPicPr>
            <a:picLocks noChangeAspect="true"/>
          </p:cNvPicPr>
          <p:nvPr/>
        </p:nvPicPr>
        <p:blipFill>
          <a:blip r:embed="rId6"/>
          <a:srcRect l="0" t="0" r="0" b="0"/>
          <a:stretch>
            <a:fillRect/>
          </a:stretch>
        </p:blipFill>
        <p:spPr>
          <a:xfrm flipH="false" flipV="false" rot="-1022219">
            <a:off x="11944237" y="6915541"/>
            <a:ext cx="608228" cy="745150"/>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1022219">
            <a:off x="13519273" y="7745679"/>
            <a:ext cx="608228" cy="745150"/>
          </a:xfrm>
          <a:prstGeom prst="rect">
            <a:avLst/>
          </a:prstGeom>
        </p:spPr>
      </p:pic>
      <p:pic>
        <p:nvPicPr>
          <p:cNvPr name="Picture 17" id="17"/>
          <p:cNvPicPr>
            <a:picLocks noChangeAspect="true"/>
          </p:cNvPicPr>
          <p:nvPr/>
        </p:nvPicPr>
        <p:blipFill>
          <a:blip r:embed="rId6"/>
          <a:srcRect l="0" t="0" r="0" b="22687"/>
          <a:stretch>
            <a:fillRect/>
          </a:stretch>
        </p:blipFill>
        <p:spPr>
          <a:xfrm flipH="false" flipV="false" rot="-752103">
            <a:off x="5624162" y="5863475"/>
            <a:ext cx="711433" cy="673845"/>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12788671" y="1714972"/>
            <a:ext cx="537816" cy="658886"/>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419278">
            <a:off x="8568102" y="6130969"/>
            <a:ext cx="537816" cy="658886"/>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1022219">
            <a:off x="10625490" y="6915541"/>
            <a:ext cx="608228" cy="74515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1022219">
            <a:off x="3702040" y="7585052"/>
            <a:ext cx="608228" cy="745150"/>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1297481">
            <a:off x="5815445" y="4369624"/>
            <a:ext cx="537816" cy="658886"/>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1022219">
            <a:off x="9871932" y="6087837"/>
            <a:ext cx="608228" cy="745150"/>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1022219">
            <a:off x="5573888" y="7369125"/>
            <a:ext cx="608228" cy="745150"/>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1022219">
            <a:off x="11352383" y="7937064"/>
            <a:ext cx="608228" cy="745150"/>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1022219">
            <a:off x="14219341" y="6258316"/>
            <a:ext cx="608228" cy="745150"/>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1022219">
            <a:off x="3458424" y="4731847"/>
            <a:ext cx="608228" cy="745150"/>
          </a:xfrm>
          <a:prstGeom prst="rect">
            <a:avLst/>
          </a:prstGeom>
        </p:spPr>
      </p:pic>
      <p:pic>
        <p:nvPicPr>
          <p:cNvPr name="Picture 28" id="28"/>
          <p:cNvPicPr>
            <a:picLocks noChangeAspect="true"/>
          </p:cNvPicPr>
          <p:nvPr/>
        </p:nvPicPr>
        <p:blipFill>
          <a:blip r:embed="rId6"/>
          <a:srcRect l="0" t="0" r="0" b="0"/>
          <a:stretch>
            <a:fillRect/>
          </a:stretch>
        </p:blipFill>
        <p:spPr>
          <a:xfrm flipH="false" flipV="false" rot="2080036">
            <a:off x="14227347" y="2685740"/>
            <a:ext cx="592218" cy="725535"/>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0">
            <a:off x="15837987" y="1890550"/>
            <a:ext cx="655994" cy="803667"/>
          </a:xfrm>
          <a:prstGeom prst="rect">
            <a:avLst/>
          </a:prstGeom>
        </p:spPr>
      </p:pic>
      <p:pic>
        <p:nvPicPr>
          <p:cNvPr name="Picture 30" id="30"/>
          <p:cNvPicPr>
            <a:picLocks noChangeAspect="true"/>
          </p:cNvPicPr>
          <p:nvPr/>
        </p:nvPicPr>
        <p:blipFill>
          <a:blip r:embed="rId7"/>
          <a:srcRect l="0" t="0" r="0" b="0"/>
          <a:stretch>
            <a:fillRect/>
          </a:stretch>
        </p:blipFill>
        <p:spPr>
          <a:xfrm flipH="false" flipV="false" rot="0">
            <a:off x="14021812" y="865144"/>
            <a:ext cx="2246844" cy="2246844"/>
          </a:xfrm>
          <a:prstGeom prst="rect">
            <a:avLst/>
          </a:prstGeom>
        </p:spPr>
      </p:pic>
      <p:pic>
        <p:nvPicPr>
          <p:cNvPr name="Picture 31" id="3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12839" y="4098209"/>
            <a:ext cx="1994462" cy="2046556"/>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87253" y="0"/>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3359" y="3320340"/>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923371" y="4914353"/>
            <a:ext cx="1182875" cy="2052307"/>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
        <p:nvSpPr>
          <p:cNvPr name="TextBox 9" id="9"/>
          <p:cNvSpPr txBox="true"/>
          <p:nvPr/>
        </p:nvSpPr>
        <p:spPr>
          <a:xfrm rot="0">
            <a:off x="1665075" y="505615"/>
            <a:ext cx="11634192" cy="1046170"/>
          </a:xfrm>
          <a:prstGeom prst="rect">
            <a:avLst/>
          </a:prstGeom>
        </p:spPr>
        <p:txBody>
          <a:bodyPr anchor="t" rtlCol="false" tIns="0" lIns="0" bIns="0" rIns="0">
            <a:spAutoFit/>
          </a:bodyPr>
          <a:lstStyle/>
          <a:p>
            <a:pPr algn="ctr">
              <a:lnSpc>
                <a:spcPts val="8115"/>
              </a:lnSpc>
              <a:spcBef>
                <a:spcPct val="0"/>
              </a:spcBef>
            </a:pPr>
            <a:r>
              <a:rPr lang="en-US" sz="6877">
                <a:solidFill>
                  <a:srgbClr val="000000"/>
                </a:solidFill>
                <a:latin typeface="HK Grotesk Bold"/>
              </a:rPr>
              <a:t>OBJECT FOLLOWING MODE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413195"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87253" y="3392615"/>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36247" y="4366005"/>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80286"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490274" y="3436297"/>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203339" y="4366005"/>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934012"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44000" y="3392615"/>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857064" y="4366005"/>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699966"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09955" y="3436297"/>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23019" y="4366005"/>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76914"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92932" y="3392615"/>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99966" y="4366005"/>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159014" y="4981535"/>
            <a:ext cx="1846105" cy="23427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805579" y="487662"/>
            <a:ext cx="2207918" cy="20920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369002" y="3436297"/>
            <a:ext cx="1790012" cy="36463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975213" y="4388868"/>
            <a:ext cx="1029907" cy="17869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6966660"/>
            <a:ext cx="18288000" cy="408986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2924135"/>
            <a:ext cx="4675909" cy="4114800"/>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159014" y="1533663"/>
            <a:ext cx="2275299" cy="206431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sp>
        <p:nvSpPr>
          <p:cNvPr name="TextBox 5" id="5"/>
          <p:cNvSpPr txBox="true"/>
          <p:nvPr/>
        </p:nvSpPr>
        <p:spPr>
          <a:xfrm rot="0">
            <a:off x="9701129" y="5706480"/>
            <a:ext cx="7558171" cy="3551820"/>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How can we substitute these conveyer belts?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
        <p:nvSpPr>
          <p:cNvPr name="TextBox 5" id="5"/>
          <p:cNvSpPr txBox="true"/>
          <p:nvPr/>
        </p:nvSpPr>
        <p:spPr>
          <a:xfrm rot="0">
            <a:off x="1028700" y="6424114"/>
            <a:ext cx="8934485" cy="2371479"/>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OUR </a:t>
            </a:r>
          </a:p>
          <a:p>
            <a:pPr>
              <a:lnSpc>
                <a:spcPts val="9440"/>
              </a:lnSpc>
            </a:pPr>
            <a:r>
              <a:rPr lang="en-US" sz="8000">
                <a:solidFill>
                  <a:srgbClr val="FFFFFF"/>
                </a:solidFill>
                <a:latin typeface="HK Grotesk Bold"/>
              </a:rPr>
              <a:t>PROTOTYE!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07965" y="8169640"/>
            <a:ext cx="2729129" cy="258584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47366">
            <a:off x="-100658" y="-96092"/>
            <a:ext cx="1517793" cy="145139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390042" y="162679"/>
            <a:ext cx="3417030" cy="34170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249410" y="387171"/>
            <a:ext cx="3152048" cy="315204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733227" y="6715188"/>
            <a:ext cx="3214407" cy="3214407"/>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566759" y="6861012"/>
            <a:ext cx="3204231" cy="320423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4390042" y="3473310"/>
            <a:ext cx="3588560" cy="3588560"/>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0742512" y="3473310"/>
            <a:ext cx="2852725" cy="2852725"/>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6618558" y="3579709"/>
            <a:ext cx="2936111" cy="2936111"/>
          </a:xfrm>
          <a:prstGeom prst="rect">
            <a:avLst/>
          </a:prstGeom>
        </p:spPr>
      </p:pic>
      <p:pic>
        <p:nvPicPr>
          <p:cNvPr name="Picture 11" id="11"/>
          <p:cNvPicPr>
            <a:picLocks noChangeAspect="true"/>
          </p:cNvPicPr>
          <p:nvPr/>
        </p:nvPicPr>
        <p:blipFill>
          <a:blip r:embed="rId11"/>
          <a:srcRect l="0" t="0" r="0" b="0"/>
          <a:stretch>
            <a:fillRect/>
          </a:stretch>
        </p:blipFill>
        <p:spPr>
          <a:xfrm flipH="false" flipV="false" rot="0">
            <a:off x="14637178" y="6861012"/>
            <a:ext cx="2922758" cy="2922758"/>
          </a:xfrm>
          <a:prstGeom prst="rect">
            <a:avLst/>
          </a:prstGeom>
        </p:spPr>
      </p:pic>
      <p:sp>
        <p:nvSpPr>
          <p:cNvPr name="TextBox 12" id="12"/>
          <p:cNvSpPr txBox="true"/>
          <p:nvPr/>
        </p:nvSpPr>
        <p:spPr>
          <a:xfrm rot="0">
            <a:off x="784298" y="1871194"/>
            <a:ext cx="8474512" cy="1055949"/>
          </a:xfrm>
          <a:prstGeom prst="rect">
            <a:avLst/>
          </a:prstGeom>
        </p:spPr>
        <p:txBody>
          <a:bodyPr anchor="t" rtlCol="false" tIns="0" lIns="0" bIns="0" rIns="0">
            <a:spAutoFit/>
          </a:bodyPr>
          <a:lstStyle/>
          <a:p>
            <a:pPr algn="ctr">
              <a:lnSpc>
                <a:spcPts val="8233"/>
              </a:lnSpc>
              <a:spcBef>
                <a:spcPct val="0"/>
              </a:spcBef>
            </a:pPr>
            <a:r>
              <a:rPr lang="en-US" sz="6977">
                <a:solidFill>
                  <a:srgbClr val="FFFFFF"/>
                </a:solidFill>
                <a:latin typeface="HK Grotesk Bold"/>
              </a:rPr>
              <a:t>COMPONENTS USED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567437">
            <a:off x="15806045" y="-1104336"/>
            <a:ext cx="3789612" cy="362381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864712" y="316341"/>
            <a:ext cx="1819919" cy="183661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155390" y="463505"/>
            <a:ext cx="2432776" cy="1530437"/>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6944209">
            <a:off x="15806045" y="7204700"/>
            <a:ext cx="3789612" cy="3623816"/>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379121" y="2643421"/>
            <a:ext cx="13436086" cy="6886838"/>
          </a:xfrm>
          <a:prstGeom prst="rect">
            <a:avLst/>
          </a:prstGeom>
        </p:spPr>
      </p:pic>
      <p:grpSp>
        <p:nvGrpSpPr>
          <p:cNvPr name="Group 7" id="7"/>
          <p:cNvGrpSpPr/>
          <p:nvPr/>
        </p:nvGrpSpPr>
        <p:grpSpPr>
          <a:xfrm rot="0">
            <a:off x="431999" y="436966"/>
            <a:ext cx="9432713" cy="2206455"/>
            <a:chOff x="0" y="0"/>
            <a:chExt cx="12576951" cy="2941939"/>
          </a:xfrm>
        </p:grpSpPr>
        <p:sp>
          <p:nvSpPr>
            <p:cNvPr name="TextBox 8" id="8"/>
            <p:cNvSpPr txBox="true"/>
            <p:nvPr/>
          </p:nvSpPr>
          <p:spPr>
            <a:xfrm rot="0">
              <a:off x="0" y="2016283"/>
              <a:ext cx="8355381" cy="925657"/>
            </a:xfrm>
            <a:prstGeom prst="rect">
              <a:avLst/>
            </a:prstGeom>
          </p:spPr>
          <p:txBody>
            <a:bodyPr anchor="t" rtlCol="false" tIns="0" lIns="0" bIns="0" rIns="0">
              <a:spAutoFit/>
            </a:bodyPr>
            <a:lstStyle/>
            <a:p>
              <a:pPr>
                <a:lnSpc>
                  <a:spcPts val="5910"/>
                </a:lnSpc>
                <a:spcBef>
                  <a:spcPct val="0"/>
                </a:spcBef>
              </a:pPr>
            </a:p>
          </p:txBody>
        </p:sp>
        <p:sp>
          <p:nvSpPr>
            <p:cNvPr name="TextBox 9" id="9"/>
            <p:cNvSpPr txBox="true"/>
            <p:nvPr/>
          </p:nvSpPr>
          <p:spPr>
            <a:xfrm rot="0">
              <a:off x="0" y="9525"/>
              <a:ext cx="12576951" cy="1421856"/>
            </a:xfrm>
            <a:prstGeom prst="rect">
              <a:avLst/>
            </a:prstGeom>
          </p:spPr>
          <p:txBody>
            <a:bodyPr anchor="t" rtlCol="false" tIns="0" lIns="0" bIns="0" rIns="0">
              <a:spAutoFit/>
            </a:bodyPr>
            <a:lstStyle/>
            <a:p>
              <a:pPr>
                <a:lnSpc>
                  <a:spcPts val="8314"/>
                </a:lnSpc>
              </a:pPr>
              <a:r>
                <a:rPr lang="en-US" sz="7046">
                  <a:solidFill>
                    <a:srgbClr val="000000"/>
                  </a:solidFill>
                  <a:latin typeface="HK Grotesk Bold"/>
                </a:rPr>
                <a:t>CIRCUIT DIAGRAM </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
        <p:nvSpPr>
          <p:cNvPr name="TextBox 5" id="5"/>
          <p:cNvSpPr txBox="true"/>
          <p:nvPr/>
        </p:nvSpPr>
        <p:spPr>
          <a:xfrm rot="0">
            <a:off x="1028700" y="5763110"/>
            <a:ext cx="8934485" cy="2371479"/>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USER INTERFACE OF AL APP</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088749">
            <a:off x="15238549" y="7531796"/>
            <a:ext cx="2440941" cy="231279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13119">
            <a:off x="13667511" y="-2216185"/>
            <a:ext cx="5583018" cy="53387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705580">
            <a:off x="-3743217" y="7443811"/>
            <a:ext cx="7824542" cy="696384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6959566">
            <a:off x="-761750" y="523555"/>
            <a:ext cx="2895099" cy="276843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3526584" y="1824453"/>
            <a:ext cx="3927031" cy="7626785"/>
          </a:xfrm>
          <a:prstGeom prst="rect">
            <a:avLst/>
          </a:prstGeom>
        </p:spPr>
      </p:pic>
      <p:pic>
        <p:nvPicPr>
          <p:cNvPr name="Picture 7" id="7"/>
          <p:cNvPicPr>
            <a:picLocks noChangeAspect="true"/>
          </p:cNvPicPr>
          <p:nvPr/>
        </p:nvPicPr>
        <p:blipFill>
          <a:blip r:embed="rId6"/>
          <a:srcRect l="0" t="4104" r="792" b="8065"/>
          <a:stretch>
            <a:fillRect/>
          </a:stretch>
        </p:blipFill>
        <p:spPr>
          <a:xfrm flipH="false" flipV="false" rot="0">
            <a:off x="9623531" y="1757256"/>
            <a:ext cx="3812752" cy="7501044"/>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5076001" y="4809550"/>
            <a:ext cx="1324138" cy="1191724"/>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738887" y="4719436"/>
            <a:ext cx="1692026" cy="84812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324599" y="354530"/>
            <a:ext cx="772460" cy="1028700"/>
          </a:xfrm>
          <a:prstGeom prst="rect">
            <a:avLst/>
          </a:prstGeom>
        </p:spPr>
      </p:pic>
      <p:sp>
        <p:nvSpPr>
          <p:cNvPr name="TextBox 11" id="11"/>
          <p:cNvSpPr txBox="true"/>
          <p:nvPr/>
        </p:nvSpPr>
        <p:spPr>
          <a:xfrm rot="0">
            <a:off x="2564405" y="462721"/>
            <a:ext cx="10348965" cy="920510"/>
          </a:xfrm>
          <a:prstGeom prst="rect">
            <a:avLst/>
          </a:prstGeom>
        </p:spPr>
        <p:txBody>
          <a:bodyPr anchor="t" rtlCol="false" tIns="0" lIns="0" bIns="0" rIns="0">
            <a:spAutoFit/>
          </a:bodyPr>
          <a:lstStyle/>
          <a:p>
            <a:pPr algn="ctr">
              <a:lnSpc>
                <a:spcPts val="7263"/>
              </a:lnSpc>
              <a:spcBef>
                <a:spcPct val="0"/>
              </a:spcBef>
            </a:pPr>
            <a:r>
              <a:rPr lang="en-US" sz="6155">
                <a:solidFill>
                  <a:srgbClr val="000000"/>
                </a:solidFill>
                <a:latin typeface="HK Grotesk Bold"/>
              </a:rPr>
              <a:t>CONNECTING TO AL VIA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
        <p:nvSpPr>
          <p:cNvPr name="TextBox 5" id="5"/>
          <p:cNvSpPr txBox="true"/>
          <p:nvPr/>
        </p:nvSpPr>
        <p:spPr>
          <a:xfrm rot="0">
            <a:off x="1028700" y="1643850"/>
            <a:ext cx="8934485" cy="2371479"/>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FUTURE IMPLEMENTATION</a:t>
            </a:r>
          </a:p>
        </p:txBody>
      </p:sp>
      <p:sp>
        <p:nvSpPr>
          <p:cNvPr name="TextBox 6" id="6"/>
          <p:cNvSpPr txBox="true"/>
          <p:nvPr/>
        </p:nvSpPr>
        <p:spPr>
          <a:xfrm rot="0">
            <a:off x="0" y="4538027"/>
            <a:ext cx="18288000" cy="3782568"/>
          </a:xfrm>
          <a:prstGeom prst="rect">
            <a:avLst/>
          </a:prstGeom>
        </p:spPr>
        <p:txBody>
          <a:bodyPr anchor="t" rtlCol="false" tIns="0" lIns="0" bIns="0" rIns="0">
            <a:spAutoFit/>
          </a:bodyPr>
          <a:lstStyle/>
          <a:p>
            <a:pPr marL="906780" indent="-453390" lvl="1">
              <a:lnSpc>
                <a:spcPts val="4955"/>
              </a:lnSpc>
              <a:buFont typeface="Arial"/>
              <a:buChar char="•"/>
            </a:pPr>
            <a:r>
              <a:rPr lang="en-US" sz="4200">
                <a:solidFill>
                  <a:srgbClr val="FFFFFF"/>
                </a:solidFill>
                <a:latin typeface="HK Grotesk Bold"/>
              </a:rPr>
              <a:t>Implementaion of Machine Learning to Identify dirt in vaccum cleaner mode</a:t>
            </a:r>
          </a:p>
          <a:p>
            <a:pPr marL="906780" indent="-453390" lvl="1">
              <a:lnSpc>
                <a:spcPts val="4955"/>
              </a:lnSpc>
              <a:buFont typeface="Arial"/>
              <a:buChar char="•"/>
            </a:pPr>
            <a:r>
              <a:rPr lang="en-US" sz="4200">
                <a:solidFill>
                  <a:srgbClr val="FFFFFF"/>
                </a:solidFill>
                <a:latin typeface="HK Grotesk Bold"/>
              </a:rPr>
              <a:t>Implementaion of Lidar sensors to map the entire area of the given location </a:t>
            </a:r>
          </a:p>
          <a:p>
            <a:pPr marL="906780" indent="-453390" lvl="1">
              <a:lnSpc>
                <a:spcPts val="4955"/>
              </a:lnSpc>
              <a:buFont typeface="Arial"/>
              <a:buChar char="•"/>
            </a:pPr>
            <a:r>
              <a:rPr lang="en-US" sz="4200">
                <a:solidFill>
                  <a:srgbClr val="FFFFFF"/>
                </a:solidFill>
                <a:latin typeface="HK Grotesk Bold"/>
              </a:rPr>
              <a:t>Implementaion of Cloud services to store maps of differnt location </a:t>
            </a:r>
          </a:p>
          <a:p>
            <a:pPr marL="906780" indent="-453390" lvl="1">
              <a:lnSpc>
                <a:spcPts val="4955"/>
              </a:lnSpc>
              <a:buFont typeface="Arial"/>
              <a:buChar char="•"/>
            </a:pPr>
            <a:r>
              <a:rPr lang="en-US" sz="4200">
                <a:solidFill>
                  <a:srgbClr val="FFFFFF"/>
                </a:solidFill>
                <a:latin typeface="HK Grotesk Bold"/>
              </a:rPr>
              <a:t>Implementation of reinforcement learning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
        <p:nvSpPr>
          <p:cNvPr name="TextBox 5" id="5"/>
          <p:cNvSpPr txBox="true"/>
          <p:nvPr/>
        </p:nvSpPr>
        <p:spPr>
          <a:xfrm rot="0">
            <a:off x="1028700" y="5153025"/>
            <a:ext cx="8934485" cy="2371479"/>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THANK</a:t>
            </a:r>
          </a:p>
          <a:p>
            <a:pPr>
              <a:lnSpc>
                <a:spcPts val="9440"/>
              </a:lnSpc>
            </a:pPr>
            <a:r>
              <a:rPr lang="en-US" sz="8000">
                <a:solidFill>
                  <a:srgbClr val="FFFFFF"/>
                </a:solidFill>
                <a:latin typeface="HK Grotesk Bold"/>
              </a:rPr>
              <a:t>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4210" y="-4626984"/>
            <a:ext cx="7995755" cy="757597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33790">
            <a:off x="-3337537" y="5873379"/>
            <a:ext cx="7336933" cy="6529870"/>
          </a:xfrm>
          <a:prstGeom prst="rect">
            <a:avLst/>
          </a:prstGeom>
        </p:spPr>
      </p:pic>
      <p:sp>
        <p:nvSpPr>
          <p:cNvPr name="TextBox 4" id="4"/>
          <p:cNvSpPr txBox="true"/>
          <p:nvPr/>
        </p:nvSpPr>
        <p:spPr>
          <a:xfrm rot="0">
            <a:off x="1028700" y="1860834"/>
            <a:ext cx="16681423" cy="7442130"/>
          </a:xfrm>
          <a:prstGeom prst="rect">
            <a:avLst/>
          </a:prstGeom>
        </p:spPr>
        <p:txBody>
          <a:bodyPr anchor="t" rtlCol="false" tIns="0" lIns="0" bIns="0" rIns="0">
            <a:spAutoFit/>
          </a:bodyPr>
          <a:lstStyle/>
          <a:p>
            <a:pPr algn="ctr">
              <a:lnSpc>
                <a:spcPts val="5867"/>
              </a:lnSpc>
            </a:pPr>
            <a:r>
              <a:rPr lang="en-US" sz="4972">
                <a:solidFill>
                  <a:srgbClr val="FFFFFF"/>
                </a:solidFill>
                <a:latin typeface="HK Grotesk Bold"/>
              </a:rPr>
              <a:t>We the Students of Sri Venkateswara College of Engineering have resulted in the creation of an automated labor that works for the mankind by replacing the conveyer belts to move a specified object in a specified path, to follow a specific object and monitor it. All these mentioned action can be controlled with an app, which connects with the automated labor via Bluetooth. The AL doesn’t involve any human supervision, does not occupy more space. Implementation of AL in complicated areas is simpler compared to the conveyer belts </a:t>
            </a:r>
          </a:p>
        </p:txBody>
      </p:sp>
      <p:pic>
        <p:nvPicPr>
          <p:cNvPr name="Picture 5" id="5"/>
          <p:cNvPicPr>
            <a:picLocks noChangeAspect="true"/>
          </p:cNvPicPr>
          <p:nvPr/>
        </p:nvPicPr>
        <p:blipFill>
          <a:blip r:embed="rId4"/>
          <a:srcRect l="0" t="0" r="0" b="0"/>
          <a:stretch>
            <a:fillRect/>
          </a:stretch>
        </p:blipFill>
        <p:spPr>
          <a:xfrm flipH="false" flipV="false" rot="-447366">
            <a:off x="12955621" y="-1945230"/>
            <a:ext cx="4068454" cy="389045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447366">
            <a:off x="16910189" y="8625846"/>
            <a:ext cx="4068454" cy="389045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37717" y="7024205"/>
            <a:ext cx="2605188" cy="24684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13644" y="-550315"/>
            <a:ext cx="5225712" cy="46508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313119">
            <a:off x="3291026" y="3087831"/>
            <a:ext cx="5693252" cy="544417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12039" y="7081058"/>
            <a:ext cx="2354710" cy="2354710"/>
          </a:xfrm>
          <a:prstGeom prst="rect">
            <a:avLst/>
          </a:prstGeom>
        </p:spPr>
      </p:pic>
      <p:sp>
        <p:nvSpPr>
          <p:cNvPr name="TextBox 6" id="6"/>
          <p:cNvSpPr txBox="true"/>
          <p:nvPr/>
        </p:nvSpPr>
        <p:spPr>
          <a:xfrm rot="0">
            <a:off x="9701129" y="5706480"/>
            <a:ext cx="7558171" cy="1191137"/>
          </a:xfrm>
          <a:prstGeom prst="rect">
            <a:avLst/>
          </a:prstGeom>
        </p:spPr>
        <p:txBody>
          <a:bodyPr anchor="t" rtlCol="false" tIns="0" lIns="0" bIns="0" rIns="0">
            <a:spAutoFit/>
          </a:bodyPr>
          <a:lstStyle/>
          <a:p>
            <a:pPr algn="r">
              <a:lnSpc>
                <a:spcPts val="9440"/>
              </a:lnSpc>
            </a:pPr>
            <a:r>
              <a:rPr lang="en-US" sz="8000">
                <a:solidFill>
                  <a:srgbClr val="FFFFFF"/>
                </a:solidFill>
                <a:latin typeface="HK Grotesk Bold"/>
              </a:rPr>
              <a:t>How AL works?</a:t>
            </a:r>
          </a:p>
        </p:txBody>
      </p:sp>
      <p:sp>
        <p:nvSpPr>
          <p:cNvPr name="TextBox 7" id="7"/>
          <p:cNvSpPr txBox="true"/>
          <p:nvPr/>
        </p:nvSpPr>
        <p:spPr>
          <a:xfrm rot="0">
            <a:off x="15785030" y="1028700"/>
            <a:ext cx="1483795" cy="1034067"/>
          </a:xfrm>
          <a:prstGeom prst="rect">
            <a:avLst/>
          </a:prstGeom>
        </p:spPr>
        <p:txBody>
          <a:bodyPr anchor="t" rtlCol="false" tIns="0" lIns="0" bIns="0" rIns="0">
            <a:spAutoFit/>
          </a:bodyPr>
          <a:lstStyle/>
          <a:p>
            <a:pPr algn="r" marL="0" indent="0" lvl="0">
              <a:lnSpc>
                <a:spcPts val="8115"/>
              </a:lnSpc>
              <a:spcBef>
                <a:spcPct val="0"/>
              </a:spcBef>
            </a:pPr>
            <a:r>
              <a:rPr lang="en-US" sz="6877" u="none">
                <a:solidFill>
                  <a:srgbClr val="FFFFFF">
                    <a:alpha val="60000"/>
                  </a:srgbClr>
                </a:solidFill>
                <a:latin typeface="HK Grotesk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4210" y="-4626984"/>
            <a:ext cx="7995755" cy="757597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033790">
            <a:off x="-3337537" y="5873379"/>
            <a:ext cx="7336933" cy="6529870"/>
          </a:xfrm>
          <a:prstGeom prst="rect">
            <a:avLst/>
          </a:prstGeom>
        </p:spPr>
      </p:pic>
      <p:sp>
        <p:nvSpPr>
          <p:cNvPr name="TextBox 4" id="4"/>
          <p:cNvSpPr txBox="true"/>
          <p:nvPr/>
        </p:nvSpPr>
        <p:spPr>
          <a:xfrm rot="0">
            <a:off x="0" y="2990286"/>
            <a:ext cx="18288000" cy="4134978"/>
          </a:xfrm>
          <a:prstGeom prst="rect">
            <a:avLst/>
          </a:prstGeom>
        </p:spPr>
        <p:txBody>
          <a:bodyPr anchor="t" rtlCol="false" tIns="0" lIns="0" bIns="0" rIns="0">
            <a:spAutoFit/>
          </a:bodyPr>
          <a:lstStyle/>
          <a:p>
            <a:pPr algn="ctr">
              <a:lnSpc>
                <a:spcPts val="8658"/>
              </a:lnSpc>
            </a:pPr>
            <a:r>
              <a:rPr lang="en-US" sz="5772">
                <a:solidFill>
                  <a:srgbClr val="FFFFFF"/>
                </a:solidFill>
                <a:latin typeface="HK Grotesk Bold"/>
              </a:rPr>
              <a:t>AL has four modes</a:t>
            </a:r>
          </a:p>
          <a:p>
            <a:pPr>
              <a:lnSpc>
                <a:spcPts val="5867"/>
              </a:lnSpc>
            </a:pPr>
            <a:r>
              <a:rPr lang="en-US" sz="4972">
                <a:solidFill>
                  <a:srgbClr val="FFFFFF"/>
                </a:solidFill>
                <a:latin typeface="HK Grotesk Bold"/>
              </a:rPr>
              <a:t>    </a:t>
            </a:r>
            <a:r>
              <a:rPr lang="en-US" sz="4972">
                <a:solidFill>
                  <a:srgbClr val="FFFFFF"/>
                </a:solidFill>
                <a:latin typeface="HK Grotesk Bold"/>
              </a:rPr>
              <a:t>1.)Path following mode </a:t>
            </a:r>
          </a:p>
          <a:p>
            <a:pPr>
              <a:lnSpc>
                <a:spcPts val="5867"/>
              </a:lnSpc>
            </a:pPr>
            <a:r>
              <a:rPr lang="en-US" sz="4972">
                <a:solidFill>
                  <a:srgbClr val="FFFFFF"/>
                </a:solidFill>
                <a:latin typeface="HK Grotesk Bold"/>
              </a:rPr>
              <a:t>    2.)Object avoidance in path following mode</a:t>
            </a:r>
          </a:p>
          <a:p>
            <a:pPr>
              <a:lnSpc>
                <a:spcPts val="5867"/>
              </a:lnSpc>
            </a:pPr>
            <a:r>
              <a:rPr lang="en-US" sz="4972">
                <a:solidFill>
                  <a:srgbClr val="FFFFFF"/>
                </a:solidFill>
                <a:latin typeface="HK Grotesk Bold"/>
              </a:rPr>
              <a:t>    3.)Vacuum cleaner mode</a:t>
            </a:r>
          </a:p>
          <a:p>
            <a:pPr>
              <a:lnSpc>
                <a:spcPts val="5867"/>
              </a:lnSpc>
            </a:pPr>
            <a:r>
              <a:rPr lang="en-US" sz="4972">
                <a:solidFill>
                  <a:srgbClr val="FFFFFF"/>
                </a:solidFill>
                <a:latin typeface="HK Grotesk Bold"/>
              </a:rPr>
              <a:t>    4.)Object Following mode</a:t>
            </a:r>
          </a:p>
        </p:txBody>
      </p:sp>
      <p:pic>
        <p:nvPicPr>
          <p:cNvPr name="Picture 5" id="5"/>
          <p:cNvPicPr>
            <a:picLocks noChangeAspect="true"/>
          </p:cNvPicPr>
          <p:nvPr/>
        </p:nvPicPr>
        <p:blipFill>
          <a:blip r:embed="rId4"/>
          <a:srcRect l="0" t="0" r="0" b="0"/>
          <a:stretch>
            <a:fillRect/>
          </a:stretch>
        </p:blipFill>
        <p:spPr>
          <a:xfrm flipH="false" flipV="false" rot="-447366">
            <a:off x="12955621" y="-1945230"/>
            <a:ext cx="4068454" cy="389045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447366">
            <a:off x="16910189" y="8625846"/>
            <a:ext cx="4068454" cy="389045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765034" y="0"/>
            <a:ext cx="1898669" cy="24094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049951" y="467244"/>
            <a:ext cx="1040983" cy="1122912"/>
          </a:xfrm>
          <a:prstGeom prst="rect">
            <a:avLst/>
          </a:prstGeom>
        </p:spPr>
      </p:pic>
      <p:sp>
        <p:nvSpPr>
          <p:cNvPr name="TextBox 8" id="8"/>
          <p:cNvSpPr txBox="true"/>
          <p:nvPr/>
        </p:nvSpPr>
        <p:spPr>
          <a:xfrm rot="0">
            <a:off x="1567620" y="352944"/>
            <a:ext cx="8687264" cy="997579"/>
          </a:xfrm>
          <a:prstGeom prst="rect">
            <a:avLst/>
          </a:prstGeom>
        </p:spPr>
        <p:txBody>
          <a:bodyPr anchor="t" rtlCol="false" tIns="0" lIns="0" bIns="0" rIns="0">
            <a:spAutoFit/>
          </a:bodyPr>
          <a:lstStyle/>
          <a:p>
            <a:pPr algn="ctr">
              <a:lnSpc>
                <a:spcPts val="8114"/>
              </a:lnSpc>
            </a:pPr>
            <a:r>
              <a:rPr lang="en-US" sz="5795">
                <a:solidFill>
                  <a:srgbClr val="000000"/>
                </a:solidFill>
                <a:latin typeface="HK Grotesk Bold"/>
              </a:rPr>
              <a:t>PATH FOLLOWING MODE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40951">
            <a:off x="-957979" y="335262"/>
            <a:ext cx="2207918" cy="20920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29460" y="1028700"/>
            <a:ext cx="9703448" cy="765817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581184" y="1028700"/>
            <a:ext cx="2621230" cy="332639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98732" y="74341"/>
            <a:ext cx="2697394" cy="2697394"/>
          </a:xfrm>
          <a:prstGeom prst="rect">
            <a:avLst/>
          </a:prstGeom>
        </p:spPr>
      </p:pic>
      <p:pic>
        <p:nvPicPr>
          <p:cNvPr name="Picture 6" id="6"/>
          <p:cNvPicPr>
            <a:picLocks noChangeAspect="true"/>
          </p:cNvPicPr>
          <p:nvPr/>
        </p:nvPicPr>
        <p:blipFill>
          <a:blip r:embed="rId6"/>
          <a:srcRect l="4968" t="5202" r="4968" b="0"/>
          <a:stretch>
            <a:fillRect/>
          </a:stretch>
        </p:blipFill>
        <p:spPr>
          <a:xfrm flipH="false" flipV="false" rot="0">
            <a:off x="145981" y="6691690"/>
            <a:ext cx="4583480" cy="301526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379048" y="1649739"/>
            <a:ext cx="1502897" cy="16211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DAFRjndGpsA</dc:identifier>
  <dcterms:modified xsi:type="dcterms:W3CDTF">2011-08-01T06:04:30Z</dcterms:modified>
  <cp:revision>1</cp:revision>
  <dc:title>Automated Labor</dc:title>
</cp:coreProperties>
</file>